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63" r:id="rId5"/>
    <p:sldId id="294" r:id="rId6"/>
    <p:sldId id="295" r:id="rId7"/>
    <p:sldId id="296" r:id="rId8"/>
    <p:sldId id="297" r:id="rId9"/>
    <p:sldId id="261" r:id="rId10"/>
    <p:sldId id="269" r:id="rId11"/>
    <p:sldId id="278" r:id="rId12"/>
    <p:sldId id="293" r:id="rId13"/>
    <p:sldId id="265" r:id="rId14"/>
    <p:sldId id="267" r:id="rId15"/>
    <p:sldId id="266" r:id="rId16"/>
    <p:sldId id="260" r:id="rId17"/>
    <p:sldId id="270" r:id="rId18"/>
    <p:sldId id="271" r:id="rId19"/>
    <p:sldId id="281" r:id="rId20"/>
    <p:sldId id="292" r:id="rId21"/>
    <p:sldId id="272" r:id="rId22"/>
    <p:sldId id="298" r:id="rId23"/>
    <p:sldId id="299" r:id="rId24"/>
    <p:sldId id="300" r:id="rId2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1A9"/>
    <a:srgbClr val="228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93B85-B580-4509-9FCC-CB0290ABA118}" type="datetimeFigureOut">
              <a:rPr lang="en-CH" smtClean="0"/>
              <a:t>06/05/2026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12C84-659B-494F-8EBD-DF6AF5B05AB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4811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12C84-659B-494F-8EBD-DF6AF5B05AB1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4361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3C062-6BD5-8319-1925-1E9BF9113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381BF-FFC7-8C6F-FD04-FF6BD8A3E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32B55-BB15-5DBD-3417-98ED23C4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6D5A-1707-40DB-AA50-9BFBA88EB288}" type="datetimeFigureOut">
              <a:rPr lang="en-CH" smtClean="0"/>
              <a:t>06/05/2026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BA7C-755C-6EAE-C6B1-33738E9D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F166B-1EFC-1D40-75B1-1D3D356D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877-9B03-4BBB-8569-F333E3F00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4272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1B0D-860E-7E6A-7D68-D89BFEC5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38CF2-613A-FCE4-E608-BCFF2C709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B885D-401E-2F86-B345-C98DE4B4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6D5A-1707-40DB-AA50-9BFBA88EB288}" type="datetimeFigureOut">
              <a:rPr lang="en-CH" smtClean="0"/>
              <a:t>06/05/2026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D7D14-5CCF-E6E8-1202-2C4C0594B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1B265-F8B8-919E-5FB8-BD5F7896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877-9B03-4BBB-8569-F333E3F00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414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1F345-8C14-C900-9AF4-BB9EA28D7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A2EF6-51C8-D7A4-2896-965C141FC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FE904-4A13-6E4A-7811-3FADEFC7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6D5A-1707-40DB-AA50-9BFBA88EB288}" type="datetimeFigureOut">
              <a:rPr lang="en-CH" smtClean="0"/>
              <a:t>06/05/2026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81692-A1B2-0892-92F9-53F530AD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54792-003A-1697-D2C5-FB716485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877-9B03-4BBB-8569-F333E3F00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39419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67026" y="5929930"/>
            <a:ext cx="10253134" cy="318490"/>
          </a:xfrm>
          <a:prstGeom prst="rect">
            <a:avLst/>
          </a:prstGeom>
        </p:spPr>
        <p:txBody>
          <a:bodyPr lIns="26669" tIns="26669" rIns="26669" bIns="26669"/>
          <a:lstStyle>
            <a:lvl1pPr marL="0" indent="0" defTabSz="385233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969432" y="1287496"/>
            <a:ext cx="10253134" cy="2324101"/>
          </a:xfrm>
          <a:prstGeom prst="rect">
            <a:avLst/>
          </a:prstGeom>
        </p:spPr>
        <p:txBody>
          <a:bodyPr anchor="b"/>
          <a:lstStyle>
            <a:lvl1pPr>
              <a:defRPr sz="5280" spc="-10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7027" y="3611596"/>
            <a:ext cx="10253134" cy="952501"/>
          </a:xfrm>
          <a:prstGeom prst="rect">
            <a:avLst/>
          </a:prstGeom>
        </p:spPr>
        <p:txBody>
          <a:bodyPr/>
          <a:lstStyle>
            <a:lvl1pPr marL="0" indent="0" defTabSz="385233">
              <a:lnSpc>
                <a:spcPct val="100000"/>
              </a:lnSpc>
              <a:spcBef>
                <a:spcPts val="0"/>
              </a:spcBef>
              <a:buSzTx/>
              <a:buNone/>
              <a:defRPr sz="2560" b="1"/>
            </a:lvl1pPr>
            <a:lvl2pPr marL="0" indent="365760" defTabSz="385233">
              <a:lnSpc>
                <a:spcPct val="100000"/>
              </a:lnSpc>
              <a:spcBef>
                <a:spcPts val="0"/>
              </a:spcBef>
              <a:buSzTx/>
              <a:buNone/>
              <a:defRPr sz="2560" b="1"/>
            </a:lvl2pPr>
            <a:lvl3pPr marL="0" indent="731520" defTabSz="385233">
              <a:lnSpc>
                <a:spcPct val="100000"/>
              </a:lnSpc>
              <a:spcBef>
                <a:spcPts val="0"/>
              </a:spcBef>
              <a:buSzTx/>
              <a:buNone/>
              <a:defRPr sz="2560" b="1"/>
            </a:lvl3pPr>
            <a:lvl4pPr marL="0" indent="1097280" defTabSz="385233">
              <a:lnSpc>
                <a:spcPct val="100000"/>
              </a:lnSpc>
              <a:spcBef>
                <a:spcPts val="0"/>
              </a:spcBef>
              <a:buSzTx/>
              <a:buNone/>
              <a:defRPr sz="2560" b="1"/>
            </a:lvl4pPr>
            <a:lvl5pPr marL="0" indent="1463040" defTabSz="385233">
              <a:lnSpc>
                <a:spcPct val="100000"/>
              </a:lnSpc>
              <a:spcBef>
                <a:spcPts val="0"/>
              </a:spcBef>
              <a:buSzTx/>
              <a:buNone/>
              <a:defRPr sz="256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5098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74D0-2E0E-FE48-0754-ED78EE92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C9B5A-F432-C239-3C28-AFC68B9E9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073D8-A5CC-2AEA-BB32-96B32E15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6D5A-1707-40DB-AA50-9BFBA88EB288}" type="datetimeFigureOut">
              <a:rPr lang="en-CH" smtClean="0"/>
              <a:t>06/05/2026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9D81B-5655-4558-F64D-8CC0B27D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4129F-6C66-751F-A575-E77242CA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877-9B03-4BBB-8569-F333E3F00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8094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FD-F9BA-8A78-530D-9E8B9EF72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C1C0F-09C6-1E37-1C7F-9E077EC7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7E426-2986-8026-D0CC-C440C8B6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6D5A-1707-40DB-AA50-9BFBA88EB288}" type="datetimeFigureOut">
              <a:rPr lang="en-CH" smtClean="0"/>
              <a:t>06/05/2026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5E29-D2F2-20FE-F11F-8802BED8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7C444-2D77-563D-F7AC-5EF50D36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877-9B03-4BBB-8569-F333E3F00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295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44AB-4CFA-FA44-F900-4B9CB054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80665-AA27-7EFD-3933-5EC29E164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96C41-1D48-3A83-58F0-19E63FAD3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42AE9-6D40-D2A3-160E-B92EBBA7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6D5A-1707-40DB-AA50-9BFBA88EB288}" type="datetimeFigureOut">
              <a:rPr lang="en-CH" smtClean="0"/>
              <a:t>06/05/2026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88AAB-9590-AD64-317E-9E0AF154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06B00-B199-9A5C-9C79-DAF75AA0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877-9B03-4BBB-8569-F333E3F00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0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5ADC-13AB-86CF-0DE5-B9BC0116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A47E3-93DA-0B47-46FF-979C77711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0E5DF-64AF-D3DA-3573-4533434B8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E0C4D-D2CC-B932-F3E8-F0785FBD9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745205-936D-5990-7D81-A0315D021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91BE3-97CF-659A-7673-37A240EE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6D5A-1707-40DB-AA50-9BFBA88EB288}" type="datetimeFigureOut">
              <a:rPr lang="en-CH" smtClean="0"/>
              <a:t>06/05/2026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1CEBC-273E-4FEB-1FB7-838698FF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47BF6F-7A57-3CEC-35EA-32CFCEBD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877-9B03-4BBB-8569-F333E3F00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1350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AB1B-A4CE-4E14-EEAA-C08BA4CB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455C3-B685-F2A6-76AB-81CA7066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6D5A-1707-40DB-AA50-9BFBA88EB288}" type="datetimeFigureOut">
              <a:rPr lang="en-CH" smtClean="0"/>
              <a:t>06/05/2026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26DE8-F385-4A7F-AF13-CE9BDBCA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40B14-F945-1612-A398-8709F350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877-9B03-4BBB-8569-F333E3F00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7962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237D9-D654-C15B-07A8-1CBCEA0D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6D5A-1707-40DB-AA50-9BFBA88EB288}" type="datetimeFigureOut">
              <a:rPr lang="en-CH" smtClean="0"/>
              <a:t>06/05/2026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8ADAE-247B-01C1-31C0-748892B6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35475-C434-831D-9CA6-7D44CCC4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877-9B03-4BBB-8569-F333E3F00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5746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204B-73F3-2E8E-53D3-514B306F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68623-9678-12B0-A2E7-50368F280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EE5F0-F811-9EAA-60B4-6D42D2BE0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39C59-0E71-2F2C-2E63-4CDE5C48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6D5A-1707-40DB-AA50-9BFBA88EB288}" type="datetimeFigureOut">
              <a:rPr lang="en-CH" smtClean="0"/>
              <a:t>06/05/2026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BCAAE-EC9F-EF61-8555-4235A0D5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ABB0F-9409-7233-6047-8EEC7E20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877-9B03-4BBB-8569-F333E3F00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9043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77BC-2591-C871-FCB1-AEC1415C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CA6A6-F90A-0C52-3D99-20E974CAC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2AD28-D2FE-894B-4759-C9A08BD07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D14F3-C5C1-5259-17F5-E9C32583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6D5A-1707-40DB-AA50-9BFBA88EB288}" type="datetimeFigureOut">
              <a:rPr lang="en-CH" smtClean="0"/>
              <a:t>06/05/2026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E1873-651E-5355-C2F3-7A7487FD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39B5F-46D0-1A04-F028-0ED468ED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42877-9B03-4BBB-8569-F333E3F00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6625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A50FF-EE57-42A3-A075-BD364C4C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99682-8EE7-F703-6ECE-B72D9510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6198-418E-825A-A358-47011026E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CB6D5A-1707-40DB-AA50-9BFBA88EB288}" type="datetimeFigureOut">
              <a:rPr lang="en-CH" smtClean="0"/>
              <a:t>06/05/2026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559BA-FC23-0A1D-211C-D7CFCDD5E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B44CA-1CF5-8195-9E9D-DE58D4683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442877-9B03-4BBB-8569-F333E3F00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6712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C142FD-DE81-39C2-3B89-39CB05CD2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7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72935-683D-3493-726E-5AD08D763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02730-0AC2-D17E-DF7C-6ED8BDDB1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87B91F-84E9-8AEC-3C7C-73069D0BCC24}"/>
              </a:ext>
            </a:extLst>
          </p:cNvPr>
          <p:cNvSpPr txBox="1"/>
          <p:nvPr/>
        </p:nvSpPr>
        <p:spPr>
          <a:xfrm>
            <a:off x="9908770" y="2554758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14AFB6-F44B-6821-BFF7-63EAEE37124D}"/>
              </a:ext>
            </a:extLst>
          </p:cNvPr>
          <p:cNvSpPr txBox="1"/>
          <p:nvPr/>
        </p:nvSpPr>
        <p:spPr>
          <a:xfrm>
            <a:off x="7559038" y="2554758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6989FB-A87D-89BF-84DB-027F82615BAD}"/>
              </a:ext>
            </a:extLst>
          </p:cNvPr>
          <p:cNvSpPr txBox="1"/>
          <p:nvPr/>
        </p:nvSpPr>
        <p:spPr>
          <a:xfrm>
            <a:off x="5209307" y="2554758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463674-952F-D147-D076-12DD72399157}"/>
              </a:ext>
            </a:extLst>
          </p:cNvPr>
          <p:cNvSpPr txBox="1"/>
          <p:nvPr/>
        </p:nvSpPr>
        <p:spPr>
          <a:xfrm>
            <a:off x="402872" y="3882391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 dirty="0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B923A4-77E8-649F-7F05-436266293989}"/>
              </a:ext>
            </a:extLst>
          </p:cNvPr>
          <p:cNvSpPr txBox="1"/>
          <p:nvPr/>
        </p:nvSpPr>
        <p:spPr>
          <a:xfrm>
            <a:off x="229822" y="5676896"/>
            <a:ext cx="4528316" cy="5847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26 may</a:t>
            </a:r>
            <a:r>
              <a:rPr kumimoji="0" lang="en-GB" sz="22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. 11AM CEST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6C75A-8E38-B95A-94D2-B4D5D8964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243423" y="496811"/>
            <a:ext cx="1928355" cy="192835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451A8C-B046-A9B7-D50D-3A46269EB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97416" y="496811"/>
            <a:ext cx="1928355" cy="1928355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58AD6A-DBA3-68FB-6D53-91DEB676D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951410" y="496811"/>
            <a:ext cx="1928355" cy="1928355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D20C67-5CA2-4B4F-DC78-22AB2AB10C63}"/>
              </a:ext>
            </a:extLst>
          </p:cNvPr>
          <p:cNvSpPr txBox="1"/>
          <p:nvPr/>
        </p:nvSpPr>
        <p:spPr>
          <a:xfrm>
            <a:off x="9908770" y="5574623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583D5-08CE-EDAB-D9ED-91F67C9F8912}"/>
              </a:ext>
            </a:extLst>
          </p:cNvPr>
          <p:cNvSpPr txBox="1"/>
          <p:nvPr/>
        </p:nvSpPr>
        <p:spPr>
          <a:xfrm>
            <a:off x="7559038" y="5574623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4E506F-28A3-7074-6F30-32C9CF839155}"/>
              </a:ext>
            </a:extLst>
          </p:cNvPr>
          <p:cNvSpPr txBox="1"/>
          <p:nvPr/>
        </p:nvSpPr>
        <p:spPr>
          <a:xfrm>
            <a:off x="5209307" y="5574623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484157-D27F-80F6-730F-64F9F30F1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243423" y="3516675"/>
            <a:ext cx="1928355" cy="1928355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4A58D0-6762-B7BA-47B8-92706E83A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97416" y="3516675"/>
            <a:ext cx="1928355" cy="1928355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C33BD9-471A-DA03-38E5-16DAB19F6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951410" y="3516675"/>
            <a:ext cx="1928355" cy="19283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1544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83695-6B55-3007-E772-980E567A7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3B998-8FCB-7A61-C578-35BDACBAA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C43A8-F6E4-3D5E-5126-E0DC6F4B4162}"/>
              </a:ext>
            </a:extLst>
          </p:cNvPr>
          <p:cNvSpPr txBox="1"/>
          <p:nvPr/>
        </p:nvSpPr>
        <p:spPr>
          <a:xfrm>
            <a:off x="9723708" y="2435012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11D33-47DA-3083-3914-37FFB4FB6155}"/>
              </a:ext>
            </a:extLst>
          </p:cNvPr>
          <p:cNvSpPr txBox="1"/>
          <p:nvPr/>
        </p:nvSpPr>
        <p:spPr>
          <a:xfrm>
            <a:off x="6065021" y="2446193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A981A5-3544-9110-D908-2138B0D68D98}"/>
              </a:ext>
            </a:extLst>
          </p:cNvPr>
          <p:cNvSpPr txBox="1"/>
          <p:nvPr/>
        </p:nvSpPr>
        <p:spPr>
          <a:xfrm>
            <a:off x="402872" y="3882391"/>
            <a:ext cx="4182217" cy="9905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 dirty="0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800205-66D0-ECA3-473D-4426EE72E1FF}"/>
              </a:ext>
            </a:extLst>
          </p:cNvPr>
          <p:cNvSpPr txBox="1"/>
          <p:nvPr/>
        </p:nvSpPr>
        <p:spPr>
          <a:xfrm>
            <a:off x="272890" y="5713148"/>
            <a:ext cx="4442179" cy="5847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26 may</a:t>
            </a:r>
            <a:r>
              <a:rPr kumimoji="0" lang="en-GB" sz="22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. 11AM CEST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242A2F-C759-EC2E-753B-5711FE33F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136916" y="315379"/>
            <a:ext cx="1928355" cy="1928355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48F2E2-12EF-109A-D6A1-1F098B00FB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709463" y="310734"/>
            <a:ext cx="1928355" cy="1928355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09A4E-1552-E289-031F-EDECB10D1E85}"/>
              </a:ext>
            </a:extLst>
          </p:cNvPr>
          <p:cNvSpPr txBox="1"/>
          <p:nvPr/>
        </p:nvSpPr>
        <p:spPr>
          <a:xfrm>
            <a:off x="9654770" y="5582491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88854-FCE4-ECA2-4D08-1D76C4405F8F}"/>
              </a:ext>
            </a:extLst>
          </p:cNvPr>
          <p:cNvSpPr txBox="1"/>
          <p:nvPr/>
        </p:nvSpPr>
        <p:spPr>
          <a:xfrm>
            <a:off x="6065021" y="5600234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DE2D00-53F6-9BE5-41FD-BDFBBA6CBD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96000" y="3331602"/>
            <a:ext cx="1928355" cy="1928355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BA95B4-0E77-84C9-FC91-CDF26641C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68707" y="3294422"/>
            <a:ext cx="1928355" cy="19283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22926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D911C-81A8-AB72-2B59-6BCE5BAA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6E1A7-0CA1-21EF-2030-024E5967F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6DB3D-1739-6AA5-BEA1-FACC1DEB6B13}"/>
              </a:ext>
            </a:extLst>
          </p:cNvPr>
          <p:cNvSpPr txBox="1"/>
          <p:nvPr/>
        </p:nvSpPr>
        <p:spPr>
          <a:xfrm>
            <a:off x="8938560" y="2781751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8E08B-5AFA-3E52-7479-49007710F2F2}"/>
              </a:ext>
            </a:extLst>
          </p:cNvPr>
          <p:cNvSpPr txBox="1"/>
          <p:nvPr/>
        </p:nvSpPr>
        <p:spPr>
          <a:xfrm>
            <a:off x="5312079" y="2836919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3B1370-A29C-B9FC-29DF-B479C9BBFFED}"/>
              </a:ext>
            </a:extLst>
          </p:cNvPr>
          <p:cNvSpPr txBox="1"/>
          <p:nvPr/>
        </p:nvSpPr>
        <p:spPr>
          <a:xfrm>
            <a:off x="8938560" y="5694976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8524EE-A8B5-23FC-43FE-95A436E1A013}"/>
              </a:ext>
            </a:extLst>
          </p:cNvPr>
          <p:cNvSpPr txBox="1"/>
          <p:nvPr/>
        </p:nvSpPr>
        <p:spPr>
          <a:xfrm>
            <a:off x="402872" y="3882391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 dirty="0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138150-1DB6-0725-EBC7-2210D7B96995}"/>
              </a:ext>
            </a:extLst>
          </p:cNvPr>
          <p:cNvSpPr txBox="1"/>
          <p:nvPr/>
        </p:nvSpPr>
        <p:spPr>
          <a:xfrm>
            <a:off x="310990" y="5746112"/>
            <a:ext cx="4365979" cy="5847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26 may</a:t>
            </a:r>
            <a:r>
              <a:rPr kumimoji="0" lang="en-GB" sz="22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. 11AM CEST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B328C-97DE-237C-60AF-76F29ACD2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025042" y="3487849"/>
            <a:ext cx="2060956" cy="2060956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0E0D56-39E7-F682-110F-CCFE090F7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97501" y="556676"/>
            <a:ext cx="2117004" cy="2117004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FA55A-3C39-50F9-54F8-C54E907A0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002060" y="537626"/>
            <a:ext cx="2117004" cy="21170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384272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02B17-4BAE-45E5-0280-3A6C3B52E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359" y="0"/>
            <a:ext cx="1221135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4E81C2-7599-090C-A255-A29FB37E97DF}"/>
              </a:ext>
            </a:extLst>
          </p:cNvPr>
          <p:cNvSpPr txBox="1"/>
          <p:nvPr/>
        </p:nvSpPr>
        <p:spPr>
          <a:xfrm>
            <a:off x="9908770" y="2554758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7E0D03-01C7-A677-ABD4-504901B48A93}"/>
              </a:ext>
            </a:extLst>
          </p:cNvPr>
          <p:cNvSpPr txBox="1"/>
          <p:nvPr/>
        </p:nvSpPr>
        <p:spPr>
          <a:xfrm>
            <a:off x="7559038" y="2554758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F10571-1677-0312-BFC8-AFF88DE66383}"/>
              </a:ext>
            </a:extLst>
          </p:cNvPr>
          <p:cNvSpPr txBox="1"/>
          <p:nvPr/>
        </p:nvSpPr>
        <p:spPr>
          <a:xfrm>
            <a:off x="5209307" y="2554758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8A9818-C38F-5601-CEEB-813EF43991CF}"/>
              </a:ext>
            </a:extLst>
          </p:cNvPr>
          <p:cNvSpPr txBox="1"/>
          <p:nvPr/>
        </p:nvSpPr>
        <p:spPr>
          <a:xfrm>
            <a:off x="402872" y="3882391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 dirty="0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FA14DD-4056-8752-5D8A-E065084497BC}"/>
              </a:ext>
            </a:extLst>
          </p:cNvPr>
          <p:cNvSpPr txBox="1"/>
          <p:nvPr/>
        </p:nvSpPr>
        <p:spPr>
          <a:xfrm>
            <a:off x="229821" y="5676896"/>
            <a:ext cx="4528317" cy="5847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26 may</a:t>
            </a:r>
            <a:r>
              <a:rPr kumimoji="0" lang="en-GB" sz="22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. 11AM CEST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F94CE-E2B9-0CC1-A296-F65E2C305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243423" y="496811"/>
            <a:ext cx="1928355" cy="1928355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4E7659-CA33-E1E7-04F1-27DB44FAAC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97416" y="496811"/>
            <a:ext cx="1928355" cy="1928355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50F4B9-7CBA-7B12-E4A0-BBD4A33B8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951410" y="496811"/>
            <a:ext cx="1928355" cy="1928355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2DC12D-87DF-7EB8-D69D-CB40A3CAB293}"/>
              </a:ext>
            </a:extLst>
          </p:cNvPr>
          <p:cNvSpPr txBox="1"/>
          <p:nvPr/>
        </p:nvSpPr>
        <p:spPr>
          <a:xfrm>
            <a:off x="9908770" y="5574623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30E4B5-5862-402C-678A-E77DD8331701}"/>
              </a:ext>
            </a:extLst>
          </p:cNvPr>
          <p:cNvSpPr txBox="1"/>
          <p:nvPr/>
        </p:nvSpPr>
        <p:spPr>
          <a:xfrm>
            <a:off x="7559038" y="5574623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1ACDA-EAF9-DFEC-47B2-25D58CDDB969}"/>
              </a:ext>
            </a:extLst>
          </p:cNvPr>
          <p:cNvSpPr txBox="1"/>
          <p:nvPr/>
        </p:nvSpPr>
        <p:spPr>
          <a:xfrm>
            <a:off x="5209307" y="5574623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B80DA8-5C25-9132-8AA6-DD24DC4A1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243423" y="3516675"/>
            <a:ext cx="1928355" cy="1928355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AC8FFA-DD64-BE88-D042-4E1501FE9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97416" y="3516675"/>
            <a:ext cx="1928355" cy="1928355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215F18-868C-4E5B-CA2B-54ACC0AE5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951410" y="3516675"/>
            <a:ext cx="1928355" cy="19283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2996830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FC7E8-B251-AF99-068A-1D9695BF7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B7672-2EA8-F8B9-4D13-66AC21F90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359" y="-21772"/>
            <a:ext cx="1221135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31BAD5-F3FB-9E18-0E88-DE939AF19DE4}"/>
              </a:ext>
            </a:extLst>
          </p:cNvPr>
          <p:cNvSpPr txBox="1"/>
          <p:nvPr/>
        </p:nvSpPr>
        <p:spPr>
          <a:xfrm>
            <a:off x="9635720" y="2399577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5C7F5-ACFD-4FC0-80CB-1CD4A51F90C7}"/>
              </a:ext>
            </a:extLst>
          </p:cNvPr>
          <p:cNvSpPr txBox="1"/>
          <p:nvPr/>
        </p:nvSpPr>
        <p:spPr>
          <a:xfrm>
            <a:off x="6028688" y="2443123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1E9114-7C69-8036-F260-8C74572C3F82}"/>
              </a:ext>
            </a:extLst>
          </p:cNvPr>
          <p:cNvSpPr txBox="1"/>
          <p:nvPr/>
        </p:nvSpPr>
        <p:spPr>
          <a:xfrm>
            <a:off x="402872" y="3882391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3F9868-E98B-8BC4-A511-3CEC2ACBBCDA}"/>
              </a:ext>
            </a:extLst>
          </p:cNvPr>
          <p:cNvSpPr txBox="1"/>
          <p:nvPr/>
        </p:nvSpPr>
        <p:spPr>
          <a:xfrm>
            <a:off x="261578" y="5741707"/>
            <a:ext cx="4658079" cy="5847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26 may</a:t>
            </a:r>
            <a:r>
              <a:rPr kumimoji="0" lang="en-GB" sz="22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. 11AM CEST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677CC-64E1-A4DB-B48E-3E319EB5D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320" y="308974"/>
            <a:ext cx="1928355" cy="1928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E1807-931A-0847-85C8-BE06881CD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463" y="319860"/>
            <a:ext cx="1928355" cy="19283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190300-8849-FB2F-C8AF-5D911F37F0ED}"/>
              </a:ext>
            </a:extLst>
          </p:cNvPr>
          <p:cNvSpPr txBox="1"/>
          <p:nvPr/>
        </p:nvSpPr>
        <p:spPr>
          <a:xfrm>
            <a:off x="9635720" y="5603434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512C8-B6E2-95C3-1853-F0292FBD8594}"/>
              </a:ext>
            </a:extLst>
          </p:cNvPr>
          <p:cNvSpPr txBox="1"/>
          <p:nvPr/>
        </p:nvSpPr>
        <p:spPr>
          <a:xfrm>
            <a:off x="6028688" y="5622416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078C8B-5254-CB18-19EF-6C1314B6D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320" y="3359441"/>
            <a:ext cx="1928355" cy="19283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BEB921-E658-368C-4213-7B15634D4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720" y="3304653"/>
            <a:ext cx="2002098" cy="20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11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E20B9-6E70-BA48-6E8C-98FF77194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3CFEE6-643D-7A80-6178-1B7BC356C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359" y="0"/>
            <a:ext cx="1221135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A74ED4-1A93-E3B8-A678-A2F391C6DD5E}"/>
              </a:ext>
            </a:extLst>
          </p:cNvPr>
          <p:cNvSpPr txBox="1"/>
          <p:nvPr/>
        </p:nvSpPr>
        <p:spPr>
          <a:xfrm>
            <a:off x="8944592" y="2691573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4DD337-623D-1BA4-4BF3-450A09ABCF82}"/>
              </a:ext>
            </a:extLst>
          </p:cNvPr>
          <p:cNvSpPr txBox="1"/>
          <p:nvPr/>
        </p:nvSpPr>
        <p:spPr>
          <a:xfrm>
            <a:off x="5361938" y="2741952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E09350-8880-2A67-9370-891EE46F9904}"/>
              </a:ext>
            </a:extLst>
          </p:cNvPr>
          <p:cNvSpPr txBox="1"/>
          <p:nvPr/>
        </p:nvSpPr>
        <p:spPr>
          <a:xfrm>
            <a:off x="402872" y="3882391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0020CB-7E6F-90B2-AF5F-6356F557F03F}"/>
              </a:ext>
            </a:extLst>
          </p:cNvPr>
          <p:cNvSpPr txBox="1"/>
          <p:nvPr/>
        </p:nvSpPr>
        <p:spPr>
          <a:xfrm>
            <a:off x="333215" y="5726670"/>
            <a:ext cx="4423129" cy="5847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26 may</a:t>
            </a:r>
            <a:r>
              <a:rPr kumimoji="0" lang="en-GB" sz="22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. 11AM CEST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02EBE-4518-6039-C8BE-61AFB8C00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016" y="560311"/>
            <a:ext cx="2087639" cy="2087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9D78CD-E44E-938F-8FD8-DF90FE1D7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013" y="543499"/>
            <a:ext cx="2087639" cy="2087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1A304C-F846-AC01-6A39-A25646EFE716}"/>
              </a:ext>
            </a:extLst>
          </p:cNvPr>
          <p:cNvSpPr txBox="1"/>
          <p:nvPr/>
        </p:nvSpPr>
        <p:spPr>
          <a:xfrm>
            <a:off x="8944592" y="5726670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F16EEE-C214-FCE9-A708-831E683A5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013" y="3479380"/>
            <a:ext cx="2136598" cy="213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750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A7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89359A-3313-B191-0824-BB2066C0B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05A3E9F-B91A-C6A4-E739-A79A4B978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" y="-104343"/>
            <a:ext cx="3102777" cy="53182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8E41F3-D3F1-2824-0F38-AB5F188CE803}"/>
              </a:ext>
            </a:extLst>
          </p:cNvPr>
          <p:cNvSpPr txBox="1"/>
          <p:nvPr/>
        </p:nvSpPr>
        <p:spPr>
          <a:xfrm>
            <a:off x="326672" y="3930016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 dirty="0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7674B6-B799-19F9-A6EF-A6D02B531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82508" y="486945"/>
            <a:ext cx="1928355" cy="1928355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1C87DD-D904-C675-3657-83DF6F707806}"/>
              </a:ext>
            </a:extLst>
          </p:cNvPr>
          <p:cNvSpPr txBox="1"/>
          <p:nvPr/>
        </p:nvSpPr>
        <p:spPr>
          <a:xfrm>
            <a:off x="7282508" y="2741952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7D93CE-DABF-081C-3F43-B259ABF7B06D}"/>
              </a:ext>
            </a:extLst>
          </p:cNvPr>
          <p:cNvSpPr txBox="1"/>
          <p:nvPr/>
        </p:nvSpPr>
        <p:spPr>
          <a:xfrm>
            <a:off x="281587" y="5776376"/>
            <a:ext cx="4359629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2300" b="1" dirty="0">
                <a:solidFill>
                  <a:schemeClr val="bg1"/>
                </a:solidFill>
                <a:latin typeface="Raleway ExtraBold" pitchFamily="2" charset="77"/>
              </a:rPr>
              <a:t>26 may. 11AM CEST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7A979FD-20E6-85E6-A878-7A5A3C5C5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94890" y="486946"/>
            <a:ext cx="1928355" cy="1928355"/>
          </a:xfrm>
          <a:prstGeom prst="ellipse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A4F9B37-998B-ED6F-6810-6DC2882DF8BF}"/>
              </a:ext>
            </a:extLst>
          </p:cNvPr>
          <p:cNvSpPr txBox="1"/>
          <p:nvPr/>
        </p:nvSpPr>
        <p:spPr>
          <a:xfrm>
            <a:off x="9694890" y="2751637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AE535D-C170-D3A4-5D93-8FD67AA9F169}"/>
              </a:ext>
            </a:extLst>
          </p:cNvPr>
          <p:cNvSpPr txBox="1"/>
          <p:nvPr/>
        </p:nvSpPr>
        <p:spPr>
          <a:xfrm>
            <a:off x="9694890" y="5817980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6C1878-BA7E-954C-714D-6397A980C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94890" y="3678632"/>
            <a:ext cx="1928355" cy="1928355"/>
          </a:xfrm>
          <a:prstGeom prst="ellipse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79C6F60-FD36-1F9D-8939-5D79BF178332}"/>
              </a:ext>
            </a:extLst>
          </p:cNvPr>
          <p:cNvSpPr txBox="1"/>
          <p:nvPr/>
        </p:nvSpPr>
        <p:spPr>
          <a:xfrm>
            <a:off x="281587" y="6222652"/>
            <a:ext cx="5508590" cy="30777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Raleway Black" panose="020F0502020204030204" pitchFamily="2" charset="0"/>
              </a:rPr>
              <a:t>#</a:t>
            </a:r>
            <a:r>
              <a:rPr lang="en-GB" sz="1400">
                <a:solidFill>
                  <a:schemeClr val="bg1"/>
                </a:solidFill>
                <a:latin typeface="Raleway Medium" pitchFamily="2" charset="0"/>
              </a:rPr>
              <a:t>EarthIntelligenceforAll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6D6A76-64CF-4D80-A157-C0EA28A10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870127" y="536815"/>
            <a:ext cx="1928355" cy="1928355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FBC64C-41F5-1471-D43B-CF4FE2D2E0BA}"/>
              </a:ext>
            </a:extLst>
          </p:cNvPr>
          <p:cNvSpPr txBox="1"/>
          <p:nvPr/>
        </p:nvSpPr>
        <p:spPr>
          <a:xfrm>
            <a:off x="4826000" y="2751637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D4D5E-E0EA-9874-4FEC-DAC4BF7AF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826000" y="3637916"/>
            <a:ext cx="1928355" cy="1928355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B7649B-3D1F-6B93-DE69-0FDC531D7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60445" y="3634181"/>
            <a:ext cx="1928355" cy="1928355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D4DC6-4EA4-F1A5-BABE-BB4CBA27E5B8}"/>
              </a:ext>
            </a:extLst>
          </p:cNvPr>
          <p:cNvSpPr txBox="1"/>
          <p:nvPr/>
        </p:nvSpPr>
        <p:spPr>
          <a:xfrm>
            <a:off x="4826000" y="5846469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58380-29CA-49F3-37C8-8D70BC643495}"/>
              </a:ext>
            </a:extLst>
          </p:cNvPr>
          <p:cNvSpPr txBox="1"/>
          <p:nvPr/>
        </p:nvSpPr>
        <p:spPr>
          <a:xfrm>
            <a:off x="7245099" y="5843381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</p:spTree>
    <p:extLst>
      <p:ext uri="{BB962C8B-B14F-4D97-AF65-F5344CB8AC3E}">
        <p14:creationId xmlns:p14="http://schemas.microsoft.com/office/powerpoint/2010/main" val="374369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A7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3F5E4-159C-1C17-45AF-5974032CC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D80B9B4-4373-ECEF-5796-00A1D6D97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" y="-104343"/>
            <a:ext cx="3102777" cy="53182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2A7EAF-0366-60AD-9BBA-0F3F0ABA47DE}"/>
              </a:ext>
            </a:extLst>
          </p:cNvPr>
          <p:cNvSpPr txBox="1"/>
          <p:nvPr/>
        </p:nvSpPr>
        <p:spPr>
          <a:xfrm>
            <a:off x="326672" y="3930016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 dirty="0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8A5285-ED7D-C0DC-6E08-F7150A2A8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69708" y="486945"/>
            <a:ext cx="1928355" cy="1928355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7581798-10FF-09AE-001A-9343FB3D2B22}"/>
              </a:ext>
            </a:extLst>
          </p:cNvPr>
          <p:cNvSpPr txBox="1"/>
          <p:nvPr/>
        </p:nvSpPr>
        <p:spPr>
          <a:xfrm>
            <a:off x="6469708" y="2741952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AFBF8E-8247-AAEC-FEEC-9FA3CE03C5FC}"/>
              </a:ext>
            </a:extLst>
          </p:cNvPr>
          <p:cNvSpPr txBox="1"/>
          <p:nvPr/>
        </p:nvSpPr>
        <p:spPr>
          <a:xfrm>
            <a:off x="276512" y="5868006"/>
            <a:ext cx="4359629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2300" b="1" dirty="0">
                <a:solidFill>
                  <a:schemeClr val="bg1"/>
                </a:solidFill>
                <a:latin typeface="Raleway ExtraBold" pitchFamily="2" charset="77"/>
              </a:rPr>
              <a:t>26 may. 11AM CEST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8FA18B-3184-DCF5-3845-752ED06A6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94890" y="486946"/>
            <a:ext cx="1928355" cy="1928355"/>
          </a:xfrm>
          <a:prstGeom prst="ellipse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982B00-A5E0-0CA0-02D8-53DE774AA641}"/>
              </a:ext>
            </a:extLst>
          </p:cNvPr>
          <p:cNvSpPr txBox="1"/>
          <p:nvPr/>
        </p:nvSpPr>
        <p:spPr>
          <a:xfrm>
            <a:off x="9694890" y="2751637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136493-96C3-A1B7-275C-4F104C3550FB}"/>
              </a:ext>
            </a:extLst>
          </p:cNvPr>
          <p:cNvSpPr txBox="1"/>
          <p:nvPr/>
        </p:nvSpPr>
        <p:spPr>
          <a:xfrm>
            <a:off x="9694890" y="5900530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1A08232-F3B7-5CCA-82DE-B7179729C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94890" y="3716732"/>
            <a:ext cx="1928355" cy="1928355"/>
          </a:xfrm>
          <a:prstGeom prst="ellipse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A839D2C-B570-926A-08B4-7C3AC874CB25}"/>
              </a:ext>
            </a:extLst>
          </p:cNvPr>
          <p:cNvSpPr txBox="1"/>
          <p:nvPr/>
        </p:nvSpPr>
        <p:spPr>
          <a:xfrm>
            <a:off x="276512" y="6314282"/>
            <a:ext cx="5508590" cy="30777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Raleway Black" panose="020F0502020204030204" pitchFamily="2" charset="0"/>
              </a:rPr>
              <a:t>#</a:t>
            </a:r>
            <a:r>
              <a:rPr lang="en-GB" sz="1400">
                <a:solidFill>
                  <a:schemeClr val="bg1"/>
                </a:solidFill>
                <a:latin typeface="Raleway Medium" pitchFamily="2" charset="0"/>
              </a:rPr>
              <a:t>EarthIntelligenceforAll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FAE64-414E-85E8-1938-09DAE7EDF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69707" y="3742131"/>
            <a:ext cx="1928355" cy="1928355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6168A4-19A2-DC53-2F3A-504D1FE66134}"/>
              </a:ext>
            </a:extLst>
          </p:cNvPr>
          <p:cNvSpPr txBox="1"/>
          <p:nvPr/>
        </p:nvSpPr>
        <p:spPr>
          <a:xfrm>
            <a:off x="6406899" y="5932280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</p:spTree>
    <p:extLst>
      <p:ext uri="{BB962C8B-B14F-4D97-AF65-F5344CB8AC3E}">
        <p14:creationId xmlns:p14="http://schemas.microsoft.com/office/powerpoint/2010/main" val="1221870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4744B59-0023-3E88-3272-DF23AD5A4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" y="-104343"/>
            <a:ext cx="3102777" cy="53182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021D6C-91F1-1B4E-BC92-A3103870D20B}"/>
              </a:ext>
            </a:extLst>
          </p:cNvPr>
          <p:cNvSpPr txBox="1"/>
          <p:nvPr/>
        </p:nvSpPr>
        <p:spPr>
          <a:xfrm>
            <a:off x="326672" y="3930016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 dirty="0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E8E2AA-E0C3-A1F6-AD80-9A45A6DA6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43884" y="477569"/>
            <a:ext cx="2227531" cy="2227531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1EB994-F6B7-047A-ED2D-94BF56A3EE89}"/>
              </a:ext>
            </a:extLst>
          </p:cNvPr>
          <p:cNvSpPr txBox="1"/>
          <p:nvPr/>
        </p:nvSpPr>
        <p:spPr>
          <a:xfrm>
            <a:off x="5296563" y="2860211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6E039C-9FC6-ADFA-2811-83584F482EFC}"/>
              </a:ext>
            </a:extLst>
          </p:cNvPr>
          <p:cNvSpPr txBox="1"/>
          <p:nvPr/>
        </p:nvSpPr>
        <p:spPr>
          <a:xfrm>
            <a:off x="268565" y="5782747"/>
            <a:ext cx="4423129" cy="5847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26 may</a:t>
            </a:r>
            <a:r>
              <a:rPr kumimoji="0" lang="en-GB" sz="22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. 11AM CEST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9CF0BDF-C583-0919-92F9-5D31EC0D4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996389" y="477569"/>
            <a:ext cx="2227531" cy="2227531"/>
          </a:xfrm>
          <a:prstGeom prst="ellipse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CF26C0-FDFD-F76E-4AEF-33C725766738}"/>
              </a:ext>
            </a:extLst>
          </p:cNvPr>
          <p:cNvSpPr txBox="1"/>
          <p:nvPr/>
        </p:nvSpPr>
        <p:spPr>
          <a:xfrm>
            <a:off x="8939240" y="2841161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5290F4-DC26-2B84-6797-2F17EAF8A4F5}"/>
              </a:ext>
            </a:extLst>
          </p:cNvPr>
          <p:cNvSpPr txBox="1"/>
          <p:nvPr/>
        </p:nvSpPr>
        <p:spPr>
          <a:xfrm>
            <a:off x="8939240" y="5953635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D6E241-3B85-10F4-32C6-C524A20E7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996390" y="3664270"/>
            <a:ext cx="2167354" cy="2167354"/>
          </a:xfrm>
          <a:prstGeom prst="ellipse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E690BED-799A-AFF2-8FA1-60B540EBAE22}"/>
              </a:ext>
            </a:extLst>
          </p:cNvPr>
          <p:cNvSpPr txBox="1"/>
          <p:nvPr/>
        </p:nvSpPr>
        <p:spPr>
          <a:xfrm>
            <a:off x="268565" y="6371073"/>
            <a:ext cx="5508590" cy="30777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Raleway Black" panose="020F0502020204030204" pitchFamily="2" charset="0"/>
              </a:rPr>
              <a:t>#</a:t>
            </a:r>
            <a:r>
              <a:rPr lang="en-GB" sz="1400">
                <a:solidFill>
                  <a:schemeClr val="bg1"/>
                </a:solidFill>
                <a:latin typeface="Raleway Medium" pitchFamily="2" charset="0"/>
              </a:rPr>
              <a:t>EarthIntelligenceforAll</a:t>
            </a:r>
          </a:p>
        </p:txBody>
      </p:sp>
    </p:spTree>
    <p:extLst>
      <p:ext uri="{BB962C8B-B14F-4D97-AF65-F5344CB8AC3E}">
        <p14:creationId xmlns:p14="http://schemas.microsoft.com/office/powerpoint/2010/main" val="1673876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1A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6E313-A72C-2AFB-5903-C82894B9A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0F42D81-43DD-7DE7-2A0F-207E146E3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" y="-104343"/>
            <a:ext cx="3102777" cy="53182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74D3CA-E6DE-B5BD-527D-34EA0DB45913}"/>
              </a:ext>
            </a:extLst>
          </p:cNvPr>
          <p:cNvSpPr txBox="1"/>
          <p:nvPr/>
        </p:nvSpPr>
        <p:spPr>
          <a:xfrm>
            <a:off x="326672" y="3930016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 dirty="0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1FB640-968D-B9AA-6F0A-1263BEAA8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82508" y="486945"/>
            <a:ext cx="1928355" cy="1928355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70CCC8-1B7B-4B5A-D78B-42C5D54D12D4}"/>
              </a:ext>
            </a:extLst>
          </p:cNvPr>
          <p:cNvSpPr txBox="1"/>
          <p:nvPr/>
        </p:nvSpPr>
        <p:spPr>
          <a:xfrm>
            <a:off x="7282508" y="2741952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1882B2-814F-8B30-3927-7CDAF006A2D3}"/>
              </a:ext>
            </a:extLst>
          </p:cNvPr>
          <p:cNvSpPr txBox="1"/>
          <p:nvPr/>
        </p:nvSpPr>
        <p:spPr>
          <a:xfrm>
            <a:off x="281587" y="5776376"/>
            <a:ext cx="4359629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2300" b="1" dirty="0">
                <a:solidFill>
                  <a:schemeClr val="bg1"/>
                </a:solidFill>
                <a:latin typeface="Raleway ExtraBold" pitchFamily="2" charset="77"/>
              </a:rPr>
              <a:t>26 may. 11AM CEST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85BCA1-8C37-C288-6490-A169F342E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94890" y="486946"/>
            <a:ext cx="1928355" cy="1928355"/>
          </a:xfrm>
          <a:prstGeom prst="ellipse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8E6FA3F-555E-1430-A6AC-68B3F36643C9}"/>
              </a:ext>
            </a:extLst>
          </p:cNvPr>
          <p:cNvSpPr txBox="1"/>
          <p:nvPr/>
        </p:nvSpPr>
        <p:spPr>
          <a:xfrm>
            <a:off x="9694890" y="2751637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B7B2F6-52A7-2874-E204-5E356D15EA40}"/>
              </a:ext>
            </a:extLst>
          </p:cNvPr>
          <p:cNvSpPr txBox="1"/>
          <p:nvPr/>
        </p:nvSpPr>
        <p:spPr>
          <a:xfrm>
            <a:off x="9694890" y="5817980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32F917C-9F85-6D8F-DB64-45CC29750B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94890" y="3678632"/>
            <a:ext cx="1928355" cy="1928355"/>
          </a:xfrm>
          <a:prstGeom prst="ellipse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914ECAA-DFC1-1935-88B7-217173C83491}"/>
              </a:ext>
            </a:extLst>
          </p:cNvPr>
          <p:cNvSpPr txBox="1"/>
          <p:nvPr/>
        </p:nvSpPr>
        <p:spPr>
          <a:xfrm>
            <a:off x="281587" y="6222652"/>
            <a:ext cx="5508590" cy="30777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Raleway Black" panose="020F0502020204030204" pitchFamily="2" charset="0"/>
              </a:rPr>
              <a:t>#</a:t>
            </a:r>
            <a:r>
              <a:rPr lang="en-GB" sz="1400">
                <a:solidFill>
                  <a:schemeClr val="bg1"/>
                </a:solidFill>
                <a:latin typeface="Raleway Medium" pitchFamily="2" charset="0"/>
              </a:rPr>
              <a:t>EarthIntelligenceforAll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167713-8B3B-BCD3-89FE-ECB9B6299C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870127" y="536815"/>
            <a:ext cx="1928355" cy="1928355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D19929-4AC2-64FE-5BBE-5032770F1C63}"/>
              </a:ext>
            </a:extLst>
          </p:cNvPr>
          <p:cNvSpPr txBox="1"/>
          <p:nvPr/>
        </p:nvSpPr>
        <p:spPr>
          <a:xfrm>
            <a:off x="4826000" y="2751637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8D016-9014-70CC-CFE6-3DE5F8654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826000" y="3637916"/>
            <a:ext cx="1928355" cy="1928355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BBEC7-953C-86BF-CC5C-9E10FE7E3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60445" y="3634181"/>
            <a:ext cx="1928355" cy="1928355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65A8D5-52C7-2E40-4EDC-1265B89E3412}"/>
              </a:ext>
            </a:extLst>
          </p:cNvPr>
          <p:cNvSpPr txBox="1"/>
          <p:nvPr/>
        </p:nvSpPr>
        <p:spPr>
          <a:xfrm>
            <a:off x="4826000" y="5846469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46C8C-3DCA-EBEF-EED8-4FFE17FECEB7}"/>
              </a:ext>
            </a:extLst>
          </p:cNvPr>
          <p:cNvSpPr txBox="1"/>
          <p:nvPr/>
        </p:nvSpPr>
        <p:spPr>
          <a:xfrm>
            <a:off x="7245099" y="5843381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</p:spTree>
    <p:extLst>
      <p:ext uri="{BB962C8B-B14F-4D97-AF65-F5344CB8AC3E}">
        <p14:creationId xmlns:p14="http://schemas.microsoft.com/office/powerpoint/2010/main" val="215773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0445A-60D6-35AB-01DF-6DEDFFD2E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46AFEE-7692-1C59-6E06-1DF98BE24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C7C3273-3080-2904-4CA4-D5F04B37D224}"/>
              </a:ext>
            </a:extLst>
          </p:cNvPr>
          <p:cNvSpPr txBox="1"/>
          <p:nvPr/>
        </p:nvSpPr>
        <p:spPr>
          <a:xfrm>
            <a:off x="402872" y="3882391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 dirty="0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DB18A0-3B38-E08C-B744-09EA95CFA08E}"/>
              </a:ext>
            </a:extLst>
          </p:cNvPr>
          <p:cNvSpPr txBox="1"/>
          <p:nvPr/>
        </p:nvSpPr>
        <p:spPr>
          <a:xfrm>
            <a:off x="229822" y="5676896"/>
            <a:ext cx="4528316" cy="5847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3200" b="1" dirty="0">
                <a:solidFill>
                  <a:schemeClr val="bg1"/>
                </a:solidFill>
                <a:latin typeface="Raleway ExtraBold" pitchFamily="2" charset="77"/>
              </a:rPr>
              <a:t>26 may</a:t>
            </a:r>
            <a:r>
              <a:rPr lang="en-GB" sz="2240" b="1" dirty="0">
                <a:solidFill>
                  <a:schemeClr val="bg1"/>
                </a:solidFill>
                <a:latin typeface="Raleway ExtraBold" pitchFamily="2" charset="77"/>
              </a:rPr>
              <a:t>. 11AM CEST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8EA23-17C2-B663-A5D1-CD8064B41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34923" y="707135"/>
            <a:ext cx="4000812" cy="4000812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C2356A-C98C-1C5D-8DB8-EBA79DBAE0AF}"/>
              </a:ext>
            </a:extLst>
          </p:cNvPr>
          <p:cNvSpPr txBox="1"/>
          <p:nvPr/>
        </p:nvSpPr>
        <p:spPr>
          <a:xfrm>
            <a:off x="5107395" y="4833511"/>
            <a:ext cx="5855865" cy="9787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5760" b="1">
                <a:solidFill>
                  <a:schemeClr val="bg1"/>
                </a:solidFill>
                <a:latin typeface="Raleway" pitchFamily="2" charset="77"/>
              </a:rPr>
              <a:t>name surname</a:t>
            </a:r>
          </a:p>
        </p:txBody>
      </p:sp>
      <p:sp>
        <p:nvSpPr>
          <p:cNvPr id="4" name="GEO WEEK Speaker">
            <a:extLst>
              <a:ext uri="{FF2B5EF4-FFF2-40B4-BE49-F238E27FC236}">
                <a16:creationId xmlns:a16="http://schemas.microsoft.com/office/drawing/2014/main" id="{413D9BB7-10F5-0200-9330-BC31A7DCA62C}"/>
              </a:ext>
            </a:extLst>
          </p:cNvPr>
          <p:cNvSpPr txBox="1"/>
          <p:nvPr/>
        </p:nvSpPr>
        <p:spPr>
          <a:xfrm>
            <a:off x="7433864" y="5815994"/>
            <a:ext cx="1806177" cy="3433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3706" tIns="23706" rIns="23706" bIns="23706" anchor="ctr">
            <a:spAutoFit/>
          </a:bodyPr>
          <a:lstStyle>
            <a:lvl1pPr>
              <a:defRPr sz="3100" spc="21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sz="1920" spc="0">
                <a:solidFill>
                  <a:schemeClr val="bg1"/>
                </a:solidFill>
              </a:rPr>
              <a:t>Speaker position</a:t>
            </a:r>
          </a:p>
        </p:txBody>
      </p:sp>
    </p:spTree>
    <p:extLst>
      <p:ext uri="{BB962C8B-B14F-4D97-AF65-F5344CB8AC3E}">
        <p14:creationId xmlns:p14="http://schemas.microsoft.com/office/powerpoint/2010/main" val="250428167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1A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AD4475-E19A-5EE0-3470-80234922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03EF6CB7-49F6-DE58-7283-16C063BF5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" y="-104343"/>
            <a:ext cx="3102777" cy="53182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B74A3F-EC82-6A97-6763-C97EE1CF2362}"/>
              </a:ext>
            </a:extLst>
          </p:cNvPr>
          <p:cNvSpPr txBox="1"/>
          <p:nvPr/>
        </p:nvSpPr>
        <p:spPr>
          <a:xfrm>
            <a:off x="326672" y="3930016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 dirty="0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A134984-7F32-E4ED-6714-9BCB9498A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69708" y="486945"/>
            <a:ext cx="1928355" cy="1928355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6CDE53-BFB7-D1D1-2DE4-5949F3207524}"/>
              </a:ext>
            </a:extLst>
          </p:cNvPr>
          <p:cNvSpPr txBox="1"/>
          <p:nvPr/>
        </p:nvSpPr>
        <p:spPr>
          <a:xfrm>
            <a:off x="6469708" y="2741952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D85E1C-15E3-9A63-42B3-D55000FB3EEC}"/>
              </a:ext>
            </a:extLst>
          </p:cNvPr>
          <p:cNvSpPr txBox="1"/>
          <p:nvPr/>
        </p:nvSpPr>
        <p:spPr>
          <a:xfrm>
            <a:off x="276512" y="5868006"/>
            <a:ext cx="4359629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2300" b="1" dirty="0">
                <a:solidFill>
                  <a:schemeClr val="bg1"/>
                </a:solidFill>
                <a:latin typeface="Raleway ExtraBold" pitchFamily="2" charset="77"/>
              </a:rPr>
              <a:t>26 may. 11AM CEST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AF057A6-E1CE-DC5D-2AFF-2969E2B1D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94890" y="486946"/>
            <a:ext cx="1928355" cy="1928355"/>
          </a:xfrm>
          <a:prstGeom prst="ellipse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6ADA97-3991-485D-B789-1EA755DE67D2}"/>
              </a:ext>
            </a:extLst>
          </p:cNvPr>
          <p:cNvSpPr txBox="1"/>
          <p:nvPr/>
        </p:nvSpPr>
        <p:spPr>
          <a:xfrm>
            <a:off x="9694890" y="2751637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38FC04-9E4C-0175-4039-950D983E8D19}"/>
              </a:ext>
            </a:extLst>
          </p:cNvPr>
          <p:cNvSpPr txBox="1"/>
          <p:nvPr/>
        </p:nvSpPr>
        <p:spPr>
          <a:xfrm>
            <a:off x="9694890" y="5900530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26B2BB4-0C4C-AF53-C966-BF72883B6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94890" y="3716732"/>
            <a:ext cx="1928355" cy="1928355"/>
          </a:xfrm>
          <a:prstGeom prst="ellipse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EE7EB76-D27F-DF41-1DEF-AF6DA9FB98F3}"/>
              </a:ext>
            </a:extLst>
          </p:cNvPr>
          <p:cNvSpPr txBox="1"/>
          <p:nvPr/>
        </p:nvSpPr>
        <p:spPr>
          <a:xfrm>
            <a:off x="276512" y="6314282"/>
            <a:ext cx="5508590" cy="30777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Raleway Black" panose="020F0502020204030204" pitchFamily="2" charset="0"/>
              </a:rPr>
              <a:t>#</a:t>
            </a:r>
            <a:r>
              <a:rPr lang="en-GB" sz="1400">
                <a:solidFill>
                  <a:schemeClr val="bg1"/>
                </a:solidFill>
                <a:latin typeface="Raleway Medium" pitchFamily="2" charset="0"/>
              </a:rPr>
              <a:t>EarthIntelligenceforAll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C2402-95B6-921B-F59A-02E6047DA9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69707" y="3742131"/>
            <a:ext cx="1928355" cy="1928355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DEB45-B03B-4A89-843D-AF1F95B98FC7}"/>
              </a:ext>
            </a:extLst>
          </p:cNvPr>
          <p:cNvSpPr txBox="1"/>
          <p:nvPr/>
        </p:nvSpPr>
        <p:spPr>
          <a:xfrm>
            <a:off x="6406899" y="5932280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</p:spTree>
    <p:extLst>
      <p:ext uri="{BB962C8B-B14F-4D97-AF65-F5344CB8AC3E}">
        <p14:creationId xmlns:p14="http://schemas.microsoft.com/office/powerpoint/2010/main" val="405451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1A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40A709-B77C-5F4D-037B-401BD354B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BA1FE5E-B0FA-6AE6-E037-F45094C16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" y="-104343"/>
            <a:ext cx="3102777" cy="53182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EB6FC3B-F0BA-F06A-2C9C-09EDDDB2173F}"/>
              </a:ext>
            </a:extLst>
          </p:cNvPr>
          <p:cNvSpPr txBox="1"/>
          <p:nvPr/>
        </p:nvSpPr>
        <p:spPr>
          <a:xfrm>
            <a:off x="326672" y="3930016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 dirty="0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E29860-3A4F-043A-DD78-CB06284BF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43884" y="477569"/>
            <a:ext cx="2227531" cy="2227531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A689D4-9144-4E8F-526D-31FE5A47C120}"/>
              </a:ext>
            </a:extLst>
          </p:cNvPr>
          <p:cNvSpPr txBox="1"/>
          <p:nvPr/>
        </p:nvSpPr>
        <p:spPr>
          <a:xfrm>
            <a:off x="5296563" y="2860211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BD47F4-5714-CA04-49AA-2009BA5D3181}"/>
              </a:ext>
            </a:extLst>
          </p:cNvPr>
          <p:cNvSpPr txBox="1"/>
          <p:nvPr/>
        </p:nvSpPr>
        <p:spPr>
          <a:xfrm>
            <a:off x="268565" y="5782747"/>
            <a:ext cx="4423129" cy="5847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26 may</a:t>
            </a:r>
            <a:r>
              <a:rPr kumimoji="0" lang="en-GB" sz="22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. 11AM CEST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814B1BB-08E1-8CCD-7EA7-EE5886B26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996389" y="477569"/>
            <a:ext cx="2227531" cy="2227531"/>
          </a:xfrm>
          <a:prstGeom prst="ellipse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4F3FB54-5A55-E557-7E4E-AC37BD7BEA22}"/>
              </a:ext>
            </a:extLst>
          </p:cNvPr>
          <p:cNvSpPr txBox="1"/>
          <p:nvPr/>
        </p:nvSpPr>
        <p:spPr>
          <a:xfrm>
            <a:off x="8939240" y="2841161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D070B2-D51F-5C4D-D5C9-ED9B4FBDCCB4}"/>
              </a:ext>
            </a:extLst>
          </p:cNvPr>
          <p:cNvSpPr txBox="1"/>
          <p:nvPr/>
        </p:nvSpPr>
        <p:spPr>
          <a:xfrm>
            <a:off x="8939240" y="5953635"/>
            <a:ext cx="1729048" cy="6870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name </a:t>
            </a:r>
          </a:p>
          <a:p>
            <a:pPr>
              <a:lnSpc>
                <a:spcPts val="2272"/>
              </a:lnSpc>
            </a:pPr>
            <a:r>
              <a:rPr lang="en-GB" sz="2560" b="1">
                <a:solidFill>
                  <a:schemeClr val="bg1"/>
                </a:solidFill>
                <a:latin typeface="Raleway" pitchFamily="2" charset="77"/>
              </a:rPr>
              <a:t>surname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B2DDF66-E442-71DA-137B-80435A5D6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996390" y="3664270"/>
            <a:ext cx="2167354" cy="2167354"/>
          </a:xfrm>
          <a:prstGeom prst="ellipse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70423A7-8896-50AE-6286-1831D7B33A5A}"/>
              </a:ext>
            </a:extLst>
          </p:cNvPr>
          <p:cNvSpPr txBox="1"/>
          <p:nvPr/>
        </p:nvSpPr>
        <p:spPr>
          <a:xfrm>
            <a:off x="268565" y="6371073"/>
            <a:ext cx="5508590" cy="30777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Raleway Black" panose="020F0502020204030204" pitchFamily="2" charset="0"/>
              </a:rPr>
              <a:t>#</a:t>
            </a:r>
            <a:r>
              <a:rPr lang="en-GB" sz="1400">
                <a:solidFill>
                  <a:schemeClr val="bg1"/>
                </a:solidFill>
                <a:latin typeface="Raleway Medium" pitchFamily="2" charset="0"/>
              </a:rPr>
              <a:t>EarthIntelligenceforAll</a:t>
            </a:r>
          </a:p>
        </p:txBody>
      </p:sp>
    </p:spTree>
    <p:extLst>
      <p:ext uri="{BB962C8B-B14F-4D97-AF65-F5344CB8AC3E}">
        <p14:creationId xmlns:p14="http://schemas.microsoft.com/office/powerpoint/2010/main" val="371798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B5709-FF05-5005-0B6F-D386A42C2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473EB-C4FC-E589-3422-F0338D500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359" y="0"/>
            <a:ext cx="12211359" cy="685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0154F9B-EB8C-5D7C-C018-DF4A4FF39BAF}"/>
              </a:ext>
            </a:extLst>
          </p:cNvPr>
          <p:cNvSpPr txBox="1"/>
          <p:nvPr/>
        </p:nvSpPr>
        <p:spPr>
          <a:xfrm>
            <a:off x="402872" y="3882391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 dirty="0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14D69F-0C0D-54DE-FE13-0CD271D18B35}"/>
              </a:ext>
            </a:extLst>
          </p:cNvPr>
          <p:cNvSpPr txBox="1"/>
          <p:nvPr/>
        </p:nvSpPr>
        <p:spPr>
          <a:xfrm>
            <a:off x="229821" y="5676896"/>
            <a:ext cx="4528317" cy="5847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26 may</a:t>
            </a:r>
            <a:r>
              <a:rPr kumimoji="0" lang="en-GB" sz="22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. 11AM CEST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2FA5F1-EADD-8B95-1823-983992895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947353" y="774700"/>
            <a:ext cx="3895148" cy="3895148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BEB119-687C-9EFF-65C4-877EFB4A9937}"/>
              </a:ext>
            </a:extLst>
          </p:cNvPr>
          <p:cNvSpPr txBox="1"/>
          <p:nvPr/>
        </p:nvSpPr>
        <p:spPr>
          <a:xfrm>
            <a:off x="4933367" y="4873047"/>
            <a:ext cx="5855865" cy="9787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5760" b="1" dirty="0">
                <a:solidFill>
                  <a:schemeClr val="bg1"/>
                </a:solidFill>
                <a:latin typeface="Raleway" pitchFamily="2" charset="77"/>
              </a:rPr>
              <a:t>name surname</a:t>
            </a:r>
          </a:p>
        </p:txBody>
      </p:sp>
      <p:sp>
        <p:nvSpPr>
          <p:cNvPr id="16" name="GEO WEEK Speaker">
            <a:extLst>
              <a:ext uri="{FF2B5EF4-FFF2-40B4-BE49-F238E27FC236}">
                <a16:creationId xmlns:a16="http://schemas.microsoft.com/office/drawing/2014/main" id="{F8C0C776-BA18-1103-EC83-FA575ADC51AF}"/>
              </a:ext>
            </a:extLst>
          </p:cNvPr>
          <p:cNvSpPr txBox="1"/>
          <p:nvPr/>
        </p:nvSpPr>
        <p:spPr>
          <a:xfrm>
            <a:off x="7118836" y="5846750"/>
            <a:ext cx="1806177" cy="3433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3706" tIns="23706" rIns="23706" bIns="23706" anchor="ctr">
            <a:spAutoFit/>
          </a:bodyPr>
          <a:lstStyle>
            <a:lvl1pPr>
              <a:defRPr sz="3100" spc="21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sz="1920" spc="0">
                <a:solidFill>
                  <a:schemeClr val="bg1"/>
                </a:solidFill>
              </a:rPr>
              <a:t>Speaker position</a:t>
            </a:r>
          </a:p>
        </p:txBody>
      </p:sp>
    </p:spTree>
    <p:extLst>
      <p:ext uri="{BB962C8B-B14F-4D97-AF65-F5344CB8AC3E}">
        <p14:creationId xmlns:p14="http://schemas.microsoft.com/office/powerpoint/2010/main" val="26329681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A7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4DCAE-1AC1-D03D-A9A1-931B27AC8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05E35353-108E-20C7-5BDE-F8D39B281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" y="-104343"/>
            <a:ext cx="3102777" cy="53182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BCBC517-AB10-DD5B-3C96-6F48D98B675E}"/>
              </a:ext>
            </a:extLst>
          </p:cNvPr>
          <p:cNvSpPr txBox="1"/>
          <p:nvPr/>
        </p:nvSpPr>
        <p:spPr>
          <a:xfrm>
            <a:off x="326672" y="3930016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 dirty="0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246EA5-37E0-C1B3-0638-D665030B34FD}"/>
              </a:ext>
            </a:extLst>
          </p:cNvPr>
          <p:cNvSpPr txBox="1"/>
          <p:nvPr/>
        </p:nvSpPr>
        <p:spPr>
          <a:xfrm>
            <a:off x="268565" y="5782747"/>
            <a:ext cx="4423129" cy="5847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26 may</a:t>
            </a:r>
            <a:r>
              <a:rPr kumimoji="0" lang="en-GB" sz="22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. 11AM CEST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38D8AB-6618-C55A-D078-36C92758E3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909074" y="749301"/>
            <a:ext cx="4043104" cy="4043104"/>
          </a:xfrm>
          <a:prstGeom prst="ellipse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02A989E-1300-CC1F-4665-1560E1452580}"/>
              </a:ext>
            </a:extLst>
          </p:cNvPr>
          <p:cNvSpPr txBox="1"/>
          <p:nvPr/>
        </p:nvSpPr>
        <p:spPr>
          <a:xfrm>
            <a:off x="268565" y="6371073"/>
            <a:ext cx="5508590" cy="30777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Raleway Black" panose="020F0502020204030204" pitchFamily="2" charset="0"/>
              </a:rPr>
              <a:t>#</a:t>
            </a:r>
            <a:r>
              <a:rPr lang="en-GB" sz="1400">
                <a:solidFill>
                  <a:schemeClr val="bg1"/>
                </a:solidFill>
                <a:latin typeface="Raleway Medium" pitchFamily="2" charset="0"/>
              </a:rPr>
              <a:t>EarthIntelligenceforAll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0D3FB-183C-465D-0213-AE81098D81E0}"/>
              </a:ext>
            </a:extLst>
          </p:cNvPr>
          <p:cNvSpPr txBox="1"/>
          <p:nvPr/>
        </p:nvSpPr>
        <p:spPr>
          <a:xfrm>
            <a:off x="5096156" y="4857681"/>
            <a:ext cx="5855865" cy="9787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5760" b="1">
                <a:solidFill>
                  <a:schemeClr val="bg1"/>
                </a:solidFill>
                <a:latin typeface="Raleway" pitchFamily="2" charset="77"/>
              </a:rPr>
              <a:t>name surname</a:t>
            </a:r>
          </a:p>
        </p:txBody>
      </p:sp>
      <p:sp>
        <p:nvSpPr>
          <p:cNvPr id="3" name="GEO WEEK Speaker">
            <a:extLst>
              <a:ext uri="{FF2B5EF4-FFF2-40B4-BE49-F238E27FC236}">
                <a16:creationId xmlns:a16="http://schemas.microsoft.com/office/drawing/2014/main" id="{DC92051F-BA3C-4695-2AAF-C9526046761A}"/>
              </a:ext>
            </a:extLst>
          </p:cNvPr>
          <p:cNvSpPr txBox="1"/>
          <p:nvPr/>
        </p:nvSpPr>
        <p:spPr>
          <a:xfrm>
            <a:off x="7334818" y="5838186"/>
            <a:ext cx="1806177" cy="3433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3706" tIns="23706" rIns="23706" bIns="23706" anchor="ctr">
            <a:spAutoFit/>
          </a:bodyPr>
          <a:lstStyle>
            <a:lvl1pPr>
              <a:defRPr sz="3100" spc="21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sz="1920" spc="0">
                <a:solidFill>
                  <a:schemeClr val="bg1"/>
                </a:solidFill>
              </a:rPr>
              <a:t>Speaker position</a:t>
            </a:r>
          </a:p>
        </p:txBody>
      </p:sp>
    </p:spTree>
    <p:extLst>
      <p:ext uri="{BB962C8B-B14F-4D97-AF65-F5344CB8AC3E}">
        <p14:creationId xmlns:p14="http://schemas.microsoft.com/office/powerpoint/2010/main" val="362887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1A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01AE05-DB3F-FCEB-740C-CAADE5773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B008539-61AD-611A-E7D2-A5B90CF67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" y="-104343"/>
            <a:ext cx="3102777" cy="53182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DDDC1A-A156-CD77-03EA-B3E65BB3E2B9}"/>
              </a:ext>
            </a:extLst>
          </p:cNvPr>
          <p:cNvSpPr txBox="1"/>
          <p:nvPr/>
        </p:nvSpPr>
        <p:spPr>
          <a:xfrm>
            <a:off x="326672" y="3930016"/>
            <a:ext cx="4182217" cy="9906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3536"/>
              </a:lnSpc>
            </a:pPr>
            <a:r>
              <a:rPr lang="en-GB" sz="3680" b="1" dirty="0">
                <a:solidFill>
                  <a:schemeClr val="bg1"/>
                </a:solidFill>
                <a:latin typeface="Raleway ExtraBold" pitchFamily="2" charset="77"/>
              </a:rPr>
              <a:t>Title of the session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530A49-515E-1750-8EFB-9A9606C315F6}"/>
              </a:ext>
            </a:extLst>
          </p:cNvPr>
          <p:cNvSpPr txBox="1"/>
          <p:nvPr/>
        </p:nvSpPr>
        <p:spPr>
          <a:xfrm>
            <a:off x="268565" y="5782747"/>
            <a:ext cx="4423129" cy="5847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26 may</a:t>
            </a:r>
            <a:r>
              <a:rPr kumimoji="0" lang="en-GB" sz="224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itchFamily="2" charset="77"/>
                <a:ea typeface="+mn-ea"/>
                <a:cs typeface="+mn-cs"/>
              </a:rPr>
              <a:t>. 11AM CEST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324CF4-7E20-655A-06EA-A1B060AC5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909074" y="749301"/>
            <a:ext cx="4043104" cy="4043104"/>
          </a:xfrm>
          <a:prstGeom prst="ellipse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132B13D-A223-4546-01C6-9E1C318B339E}"/>
              </a:ext>
            </a:extLst>
          </p:cNvPr>
          <p:cNvSpPr txBox="1"/>
          <p:nvPr/>
        </p:nvSpPr>
        <p:spPr>
          <a:xfrm>
            <a:off x="268565" y="6371073"/>
            <a:ext cx="5508590" cy="30777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  <a:latin typeface="Raleway Black" panose="020F0502020204030204" pitchFamily="2" charset="0"/>
              </a:rPr>
              <a:t>#</a:t>
            </a:r>
            <a:r>
              <a:rPr lang="en-GB" sz="1400">
                <a:solidFill>
                  <a:schemeClr val="bg1"/>
                </a:solidFill>
                <a:latin typeface="Raleway Medium" pitchFamily="2" charset="0"/>
              </a:rPr>
              <a:t>EarthIntelligenceforAll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1BE6F-AA09-9A07-739A-39F6B53E13C2}"/>
              </a:ext>
            </a:extLst>
          </p:cNvPr>
          <p:cNvSpPr txBox="1"/>
          <p:nvPr/>
        </p:nvSpPr>
        <p:spPr>
          <a:xfrm>
            <a:off x="5096156" y="4857681"/>
            <a:ext cx="5855865" cy="97872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5760" b="1" dirty="0">
                <a:solidFill>
                  <a:schemeClr val="bg1"/>
                </a:solidFill>
                <a:latin typeface="Raleway" pitchFamily="2" charset="77"/>
              </a:rPr>
              <a:t>name surname</a:t>
            </a:r>
          </a:p>
        </p:txBody>
      </p:sp>
      <p:sp>
        <p:nvSpPr>
          <p:cNvPr id="3" name="GEO WEEK Speaker">
            <a:extLst>
              <a:ext uri="{FF2B5EF4-FFF2-40B4-BE49-F238E27FC236}">
                <a16:creationId xmlns:a16="http://schemas.microsoft.com/office/drawing/2014/main" id="{DA99CC45-6499-D491-87D0-C59A94CF507D}"/>
              </a:ext>
            </a:extLst>
          </p:cNvPr>
          <p:cNvSpPr txBox="1"/>
          <p:nvPr/>
        </p:nvSpPr>
        <p:spPr>
          <a:xfrm>
            <a:off x="7334818" y="5838186"/>
            <a:ext cx="1806177" cy="3433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23706" tIns="23706" rIns="23706" bIns="23706" anchor="ctr">
            <a:spAutoFit/>
          </a:bodyPr>
          <a:lstStyle>
            <a:lvl1pPr>
              <a:defRPr sz="3100" spc="21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sz="1920" spc="0">
                <a:solidFill>
                  <a:schemeClr val="bg1"/>
                </a:solidFill>
              </a:rPr>
              <a:t>Speaker position</a:t>
            </a:r>
          </a:p>
        </p:txBody>
      </p:sp>
    </p:spTree>
    <p:extLst>
      <p:ext uri="{BB962C8B-B14F-4D97-AF65-F5344CB8AC3E}">
        <p14:creationId xmlns:p14="http://schemas.microsoft.com/office/powerpoint/2010/main" val="245447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A4AB6-F551-41B9-EAF9-351C6FFA7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157" name="GEO WEEK Speaker"/>
          <p:cNvSpPr txBox="1"/>
          <p:nvPr/>
        </p:nvSpPr>
        <p:spPr>
          <a:xfrm>
            <a:off x="7127047" y="5911166"/>
            <a:ext cx="3175480" cy="3433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3706" tIns="23706" rIns="23706" bIns="23706" anchor="ctr">
            <a:spAutoFit/>
          </a:bodyPr>
          <a:lstStyle>
            <a:lvl1pPr>
              <a:defRPr sz="3100" spc="21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l"/>
            <a:r>
              <a:rPr lang="en-US" sz="1920" spc="0" dirty="0">
                <a:solidFill>
                  <a:srgbClr val="94F3FF"/>
                </a:solidFill>
              </a:rPr>
              <a:t>Speaker 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E81C2-7599-090C-A255-A29FB37E97DF}"/>
              </a:ext>
            </a:extLst>
          </p:cNvPr>
          <p:cNvSpPr txBox="1"/>
          <p:nvPr/>
        </p:nvSpPr>
        <p:spPr>
          <a:xfrm>
            <a:off x="7049368" y="5150467"/>
            <a:ext cx="4659124" cy="7817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4480" b="1">
                <a:solidFill>
                  <a:srgbClr val="94F3FF"/>
                </a:solidFill>
                <a:latin typeface="Raleway" pitchFamily="2" charset="77"/>
              </a:rPr>
              <a:t>name surname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2425EE-50B7-9C63-7829-47B776D087EF}"/>
              </a:ext>
            </a:extLst>
          </p:cNvPr>
          <p:cNvSpPr txBox="1"/>
          <p:nvPr/>
        </p:nvSpPr>
        <p:spPr>
          <a:xfrm>
            <a:off x="7127047" y="1879632"/>
            <a:ext cx="4503766" cy="230832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Raleway Medium" pitchFamily="2" charset="77"/>
              </a:rPr>
              <a:t>“Working with GEO connects you with the actions people are taking, the passion they have for improving their land, and the importance of Earth observations in the process.”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6307CA-667C-5D2D-9A48-D9970CA8F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628428" y="1159031"/>
            <a:ext cx="3355174" cy="33551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326066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E4F6F-4FD3-F8D8-CAD4-BFB6B97C4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3A92AD-CC70-8CA8-373B-5B3B4E030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981" cy="6857999"/>
          </a:xfrm>
          <a:prstGeom prst="rect">
            <a:avLst/>
          </a:prstGeom>
        </p:spPr>
      </p:pic>
      <p:sp>
        <p:nvSpPr>
          <p:cNvPr id="157" name="GEO WEEK Speaker">
            <a:extLst>
              <a:ext uri="{FF2B5EF4-FFF2-40B4-BE49-F238E27FC236}">
                <a16:creationId xmlns:a16="http://schemas.microsoft.com/office/drawing/2014/main" id="{CD45EA45-8DB4-C0FC-A768-85706B256B73}"/>
              </a:ext>
            </a:extLst>
          </p:cNvPr>
          <p:cNvSpPr txBox="1"/>
          <p:nvPr/>
        </p:nvSpPr>
        <p:spPr>
          <a:xfrm>
            <a:off x="7148819" y="5902761"/>
            <a:ext cx="3175480" cy="3433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3706" tIns="23706" rIns="23706" bIns="23706" anchor="ctr">
            <a:spAutoFit/>
          </a:bodyPr>
          <a:lstStyle>
            <a:lvl1pPr>
              <a:defRPr sz="3100" spc="21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l"/>
            <a:r>
              <a:rPr lang="en-US" sz="1920" spc="0">
                <a:solidFill>
                  <a:srgbClr val="94F3FF"/>
                </a:solidFill>
              </a:rPr>
              <a:t>Speaker 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9C661-367A-5FEF-84BF-0FE652BE1CDE}"/>
              </a:ext>
            </a:extLst>
          </p:cNvPr>
          <p:cNvSpPr txBox="1"/>
          <p:nvPr/>
        </p:nvSpPr>
        <p:spPr>
          <a:xfrm>
            <a:off x="7049368" y="5152759"/>
            <a:ext cx="4659124" cy="7817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4480" b="1">
                <a:solidFill>
                  <a:srgbClr val="94F3FF"/>
                </a:solidFill>
                <a:latin typeface="Raleway" pitchFamily="2" charset="77"/>
              </a:rPr>
              <a:t>name surname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7DECA5-98FC-3B44-EDA7-CF58B53FCDE0}"/>
              </a:ext>
            </a:extLst>
          </p:cNvPr>
          <p:cNvSpPr txBox="1"/>
          <p:nvPr/>
        </p:nvSpPr>
        <p:spPr>
          <a:xfrm>
            <a:off x="7127047" y="1879632"/>
            <a:ext cx="4503766" cy="230832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2400">
                <a:solidFill>
                  <a:schemeClr val="bg1"/>
                </a:solidFill>
                <a:latin typeface="Raleway Medium" pitchFamily="2" charset="77"/>
              </a:rPr>
              <a:t>“Working with GEO connects you with the actions people are taking, the passion they have for improving their land, and the importance of Earth observations in the process.”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A69CC0-EF27-97DD-138A-C7D66477C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628428" y="1159031"/>
            <a:ext cx="3355174" cy="33551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110442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461A8-789F-ABA8-541A-1085852DD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77" y="60070"/>
            <a:ext cx="3901837" cy="66878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2CAB9-FE09-80C0-1326-1BA1091C5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668486" y="1253141"/>
            <a:ext cx="3439885" cy="3439885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1E707D-BB8F-AAF3-C57A-0E5011EE03FA}"/>
              </a:ext>
            </a:extLst>
          </p:cNvPr>
          <p:cNvSpPr txBox="1"/>
          <p:nvPr/>
        </p:nvSpPr>
        <p:spPr>
          <a:xfrm>
            <a:off x="7349019" y="2012966"/>
            <a:ext cx="44901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Raleway Medium" pitchFamily="2" charset="77"/>
              </a:rPr>
              <a:t>“Working with GEO connects you with the actions people are taking, the passion they have for improving their land, and the importance of Earth observations in the process.”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924CC-A432-4176-ABB0-9994F549F033}"/>
              </a:ext>
            </a:extLst>
          </p:cNvPr>
          <p:cNvSpPr txBox="1"/>
          <p:nvPr/>
        </p:nvSpPr>
        <p:spPr>
          <a:xfrm>
            <a:off x="7349019" y="5095510"/>
            <a:ext cx="4659124" cy="7817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4480" b="1">
                <a:solidFill>
                  <a:schemeClr val="bg1"/>
                </a:solidFill>
                <a:latin typeface="Raleway" pitchFamily="2" charset="77"/>
              </a:rPr>
              <a:t>name surname </a:t>
            </a:r>
          </a:p>
        </p:txBody>
      </p:sp>
      <p:sp>
        <p:nvSpPr>
          <p:cNvPr id="9" name="GEO WEEK Speaker">
            <a:extLst>
              <a:ext uri="{FF2B5EF4-FFF2-40B4-BE49-F238E27FC236}">
                <a16:creationId xmlns:a16="http://schemas.microsoft.com/office/drawing/2014/main" id="{388B2C84-69F3-4CC8-ACD5-C5DA0FDA643D}"/>
              </a:ext>
            </a:extLst>
          </p:cNvPr>
          <p:cNvSpPr txBox="1"/>
          <p:nvPr/>
        </p:nvSpPr>
        <p:spPr>
          <a:xfrm>
            <a:off x="7405374" y="5832812"/>
            <a:ext cx="3175480" cy="3433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3706" tIns="23706" rIns="23706" bIns="23706" anchor="ctr">
            <a:spAutoFit/>
          </a:bodyPr>
          <a:lstStyle>
            <a:lvl1pPr>
              <a:defRPr sz="3100" spc="21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sz="1920" spc="0">
                <a:solidFill>
                  <a:schemeClr val="bg1"/>
                </a:solidFill>
              </a:rPr>
              <a:t>Speaker Position</a:t>
            </a:r>
          </a:p>
        </p:txBody>
      </p:sp>
      <p:sp>
        <p:nvSpPr>
          <p:cNvPr id="10" name="GEO WEEK Speaker">
            <a:extLst>
              <a:ext uri="{FF2B5EF4-FFF2-40B4-BE49-F238E27FC236}">
                <a16:creationId xmlns:a16="http://schemas.microsoft.com/office/drawing/2014/main" id="{89C470A9-632C-D3D9-D9CD-DFC74991D562}"/>
              </a:ext>
            </a:extLst>
          </p:cNvPr>
          <p:cNvSpPr txBox="1"/>
          <p:nvPr/>
        </p:nvSpPr>
        <p:spPr>
          <a:xfrm>
            <a:off x="7604946" y="394125"/>
            <a:ext cx="3175480" cy="3433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3706" tIns="23706" rIns="23706" bIns="23706" anchor="ctr">
            <a:spAutoFit/>
          </a:bodyPr>
          <a:lstStyle>
            <a:lvl1pPr>
              <a:defRPr sz="3100" spc="21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sz="1920" spc="0">
                <a:solidFill>
                  <a:schemeClr val="bg1"/>
                </a:solidFill>
              </a:rPr>
              <a:t>#EarthIntelligenceforAll</a:t>
            </a:r>
          </a:p>
        </p:txBody>
      </p:sp>
    </p:spTree>
    <p:extLst>
      <p:ext uri="{BB962C8B-B14F-4D97-AF65-F5344CB8AC3E}">
        <p14:creationId xmlns:p14="http://schemas.microsoft.com/office/powerpoint/2010/main" val="180595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1A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F6E5A-8F79-37CE-5956-726752AAC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5CEDD6-A12C-E6CF-C2A2-A944DBA53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77" y="60070"/>
            <a:ext cx="3901837" cy="66878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7B7B96-BBDC-B955-61D6-87B25E28C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668486" y="1253141"/>
            <a:ext cx="3439885" cy="3439885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C2F74-A9CD-EEA0-D963-3A4E9E65C876}"/>
              </a:ext>
            </a:extLst>
          </p:cNvPr>
          <p:cNvSpPr txBox="1"/>
          <p:nvPr/>
        </p:nvSpPr>
        <p:spPr>
          <a:xfrm>
            <a:off x="7349019" y="2012966"/>
            <a:ext cx="44901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>
                <a:solidFill>
                  <a:schemeClr val="bg1"/>
                </a:solidFill>
                <a:latin typeface="Raleway Medium" pitchFamily="2" charset="77"/>
              </a:rPr>
              <a:t>“Working with GEO connects you with the actions people are taking, the passion they have for improving their land, and the importance of Earth observations in the process.”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37622-A1C1-4722-876B-6896E974F1A6}"/>
              </a:ext>
            </a:extLst>
          </p:cNvPr>
          <p:cNvSpPr txBox="1"/>
          <p:nvPr/>
        </p:nvSpPr>
        <p:spPr>
          <a:xfrm>
            <a:off x="7349019" y="5095510"/>
            <a:ext cx="4659124" cy="78175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4480" b="1">
                <a:solidFill>
                  <a:schemeClr val="bg1"/>
                </a:solidFill>
                <a:latin typeface="Raleway" pitchFamily="2" charset="77"/>
              </a:rPr>
              <a:t>name surname </a:t>
            </a:r>
          </a:p>
        </p:txBody>
      </p:sp>
      <p:sp>
        <p:nvSpPr>
          <p:cNvPr id="9" name="GEO WEEK Speaker">
            <a:extLst>
              <a:ext uri="{FF2B5EF4-FFF2-40B4-BE49-F238E27FC236}">
                <a16:creationId xmlns:a16="http://schemas.microsoft.com/office/drawing/2014/main" id="{D75BDC10-9897-ED48-B2D2-71AD1722D1E9}"/>
              </a:ext>
            </a:extLst>
          </p:cNvPr>
          <p:cNvSpPr txBox="1"/>
          <p:nvPr/>
        </p:nvSpPr>
        <p:spPr>
          <a:xfrm>
            <a:off x="7405374" y="5832812"/>
            <a:ext cx="3175480" cy="3433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3706" tIns="23706" rIns="23706" bIns="23706" anchor="ctr">
            <a:spAutoFit/>
          </a:bodyPr>
          <a:lstStyle>
            <a:lvl1pPr>
              <a:defRPr sz="3100" spc="21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sz="1920" spc="0">
                <a:solidFill>
                  <a:schemeClr val="bg1"/>
                </a:solidFill>
              </a:rPr>
              <a:t>Speaker Position</a:t>
            </a:r>
          </a:p>
        </p:txBody>
      </p:sp>
      <p:sp>
        <p:nvSpPr>
          <p:cNvPr id="10" name="GEO WEEK Speaker">
            <a:extLst>
              <a:ext uri="{FF2B5EF4-FFF2-40B4-BE49-F238E27FC236}">
                <a16:creationId xmlns:a16="http://schemas.microsoft.com/office/drawing/2014/main" id="{97A66B19-DA61-FD71-9A4F-AFA3DB55AD3F}"/>
              </a:ext>
            </a:extLst>
          </p:cNvPr>
          <p:cNvSpPr txBox="1"/>
          <p:nvPr/>
        </p:nvSpPr>
        <p:spPr>
          <a:xfrm>
            <a:off x="7604946" y="394125"/>
            <a:ext cx="3175480" cy="3433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3706" tIns="23706" rIns="23706" bIns="23706" anchor="ctr">
            <a:spAutoFit/>
          </a:bodyPr>
          <a:lstStyle>
            <a:lvl1pPr>
              <a:defRPr sz="3100" spc="217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sz="1920" spc="0">
                <a:solidFill>
                  <a:schemeClr val="bg1"/>
                </a:solidFill>
              </a:rPr>
              <a:t>#EarthIntelligenceforAll</a:t>
            </a:r>
          </a:p>
        </p:txBody>
      </p:sp>
    </p:spTree>
    <p:extLst>
      <p:ext uri="{BB962C8B-B14F-4D97-AF65-F5344CB8AC3E}">
        <p14:creationId xmlns:p14="http://schemas.microsoft.com/office/powerpoint/2010/main" val="167798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ca429d-a52b-4c21-a1b0-4614fd2246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1B848C542B3A408E30842A347BA949" ma:contentTypeVersion="8" ma:contentTypeDescription="Create a new document." ma:contentTypeScope="" ma:versionID="fb90dd8515dab30999c25042a3be3a39">
  <xsd:schema xmlns:xsd="http://www.w3.org/2001/XMLSchema" xmlns:xs="http://www.w3.org/2001/XMLSchema" xmlns:p="http://schemas.microsoft.com/office/2006/metadata/properties" xmlns:ns3="ceca429d-a52b-4c21-a1b0-4614fd2246f1" targetNamespace="http://schemas.microsoft.com/office/2006/metadata/properties" ma:root="true" ma:fieldsID="6f91ecf9f1440ddba8cbf448bd7f9a5a" ns3:_="">
    <xsd:import namespace="ceca429d-a52b-4c21-a1b0-4614fd2246f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a429d-a52b-4c21-a1b0-4614fd2246f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D84CF9-6B97-4D76-B1A5-66C63B14D6C6}">
  <ds:schemaRefs>
    <ds:schemaRef ds:uri="http://purl.org/dc/dcmitype/"/>
    <ds:schemaRef ds:uri="http://schemas.microsoft.com/office/infopath/2007/PartnerControls"/>
    <ds:schemaRef ds:uri="ceca429d-a52b-4c21-a1b0-4614fd2246f1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2AB2B31-F5F7-4870-8863-F3838E5D4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ca429d-a52b-4c21-a1b0-4614fd2246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2BE9B2-06D2-46E8-9069-82248A6B11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429</Words>
  <Application>Microsoft Office PowerPoint</Application>
  <PresentationFormat>Widescreen</PresentationFormat>
  <Paragraphs>167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Raleway</vt:lpstr>
      <vt:lpstr>Raleway Black</vt:lpstr>
      <vt:lpstr>Raleway ExtraBold</vt:lpstr>
      <vt:lpstr>Raleway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Zuccarino</dc:creator>
  <cp:lastModifiedBy>Hendrik Baeyens</cp:lastModifiedBy>
  <cp:revision>3</cp:revision>
  <dcterms:created xsi:type="dcterms:W3CDTF">2026-04-28T09:19:26Z</dcterms:created>
  <dcterms:modified xsi:type="dcterms:W3CDTF">2026-05-06T12:41:08Z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0x010100A51B848C542B3A408E30842A347BA949</vt:lpwstr>
  </property>
  <property fmtid="{D5CDD505-2E9C-101B-9397-08002B2CF9AE}" pid="3" name="MediaServiceImageTags">
    <vt:lpwstr/>
  </property>
</Properties>
</file>