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27"/>
  </p:notesMasterIdLst>
  <p:handoutMasterIdLst>
    <p:handoutMasterId r:id="rId28"/>
  </p:handout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76" r:id="rId13"/>
    <p:sldId id="277" r:id="rId14"/>
    <p:sldId id="278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</p:sldIdLst>
  <p:sldSz cx="14630400" cy="8229600"/>
  <p:notesSz cx="6858000" cy="9144000"/>
  <p:defaultTextStyle>
    <a:defPPr marL="0" marR="0" indent="0" algn="l" defTabSz="54864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08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1463002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44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1pPr>
    <a:lvl2pPr marL="0" marR="0" indent="0" algn="ctr" defTabSz="1463002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44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2pPr>
    <a:lvl3pPr marL="0" marR="0" indent="0" algn="ctr" defTabSz="1463002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44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3pPr>
    <a:lvl4pPr marL="0" marR="0" indent="0" algn="ctr" defTabSz="1463002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44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4pPr>
    <a:lvl5pPr marL="0" marR="0" indent="0" algn="ctr" defTabSz="1463002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44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5pPr>
    <a:lvl6pPr marL="0" marR="0" indent="0" algn="ctr" defTabSz="1463002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44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6pPr>
    <a:lvl7pPr marL="0" marR="0" indent="0" algn="ctr" defTabSz="1463002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44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7pPr>
    <a:lvl8pPr marL="0" marR="0" indent="0" algn="ctr" defTabSz="1463002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44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8pPr>
    <a:lvl9pPr marL="0" marR="0" indent="0" algn="ctr" defTabSz="1463002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44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2761A9"/>
    <a:srgbClr val="228A7B"/>
    <a:srgbClr val="1158FF"/>
    <a:srgbClr val="94F3FF"/>
    <a:srgbClr val="2F83BA"/>
    <a:srgbClr val="FFF7D6"/>
    <a:srgbClr val="FCC79B"/>
    <a:srgbClr val="CEE0E5"/>
    <a:srgbClr val="ACBDD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6DE9C41-2D3E-41F2-8ACE-E812B0E70517}" v="489" dt="2026-04-22T11:26:43.853"/>
  </p1510:revLst>
</p1510:revInfo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5E5E5E"/>
        </a:fontRef>
        <a:srgbClr val="5E5E5E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DFFF"/>
          </a:solidFill>
        </a:fill>
      </a:tcStyle>
    </a:wholeTbl>
    <a:band2H>
      <a:tcTxStyle/>
      <a:tcStyle>
        <a:tcBdr/>
        <a:fill>
          <a:solidFill>
            <a:srgbClr val="E6F0F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5E5E5E"/>
        </a:fontRef>
        <a:srgbClr val="5E5E5E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1F0CC"/>
          </a:solidFill>
        </a:fill>
      </a:tcStyle>
    </a:wholeTbl>
    <a:band2H>
      <a:tcTxStyle/>
      <a:tcStyle>
        <a:tcBdr/>
        <a:fill>
          <a:solidFill>
            <a:srgbClr val="EAF8E7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5E5E5E"/>
        </a:fontRef>
        <a:srgbClr val="5E5E5E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FCDDF"/>
          </a:solidFill>
        </a:fill>
      </a:tcStyle>
    </a:wholeTbl>
    <a:band2H>
      <a:tcTxStyle/>
      <a:tcStyle>
        <a:tcBdr/>
        <a:fill>
          <a:solidFill>
            <a:srgbClr val="FFE8F0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5E5E5E"/>
        </a:fontRef>
        <a:srgbClr val="5E5E5E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9E9E9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5E5E5E"/>
        </a:fontRef>
        <a:srgbClr val="5E5E5E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5E5E5E"/>
              </a:solidFill>
              <a:prstDash val="solid"/>
              <a:round/>
            </a:ln>
          </a:top>
          <a:bottom>
            <a:ln w="25400" cap="flat">
              <a:solidFill>
                <a:srgbClr val="5E5E5E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5E5E5E"/>
              </a:solidFill>
              <a:prstDash val="solid"/>
              <a:round/>
            </a:ln>
          </a:top>
          <a:bottom>
            <a:ln w="25400" cap="flat">
              <a:solidFill>
                <a:srgbClr val="5E5E5E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5E5E5E"/>
        </a:fontRef>
        <a:srgbClr val="5E5E5E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1D1D1"/>
          </a:solidFill>
        </a:fill>
      </a:tcStyle>
    </a:wholeTbl>
    <a:band2H>
      <a:tcTxStyle/>
      <a:tcStyle>
        <a:tcBdr/>
        <a:fill>
          <a:solidFill>
            <a:srgbClr val="E9E9E9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5E5E5E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5E5E5E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5E5E5E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5E5E5E"/>
        </a:fontRef>
        <a:srgbClr val="5E5E5E"/>
      </a:tcTxStyle>
      <a:tcStyle>
        <a:tcBdr>
          <a:left>
            <a:ln w="12700" cap="flat">
              <a:solidFill>
                <a:srgbClr val="5E5E5E"/>
              </a:solidFill>
              <a:prstDash val="solid"/>
              <a:round/>
            </a:ln>
          </a:left>
          <a:right>
            <a:ln w="12700" cap="flat">
              <a:solidFill>
                <a:srgbClr val="5E5E5E"/>
              </a:solidFill>
              <a:prstDash val="solid"/>
              <a:round/>
            </a:ln>
          </a:right>
          <a:top>
            <a:ln w="12700" cap="flat">
              <a:solidFill>
                <a:srgbClr val="5E5E5E"/>
              </a:solidFill>
              <a:prstDash val="solid"/>
              <a:round/>
            </a:ln>
          </a:top>
          <a:bottom>
            <a:ln w="12700" cap="flat">
              <a:solidFill>
                <a:srgbClr val="5E5E5E"/>
              </a:solidFill>
              <a:prstDash val="solid"/>
              <a:round/>
            </a:ln>
          </a:bottom>
          <a:insideH>
            <a:ln w="12700" cap="flat">
              <a:solidFill>
                <a:srgbClr val="5E5E5E"/>
              </a:solidFill>
              <a:prstDash val="solid"/>
              <a:round/>
            </a:ln>
          </a:insideH>
          <a:insideV>
            <a:ln w="12700" cap="flat">
              <a:solidFill>
                <a:srgbClr val="5E5E5E"/>
              </a:solidFill>
              <a:prstDash val="solid"/>
              <a:round/>
            </a:ln>
          </a:insideV>
        </a:tcBdr>
        <a:fill>
          <a:solidFill>
            <a:srgbClr val="5E5E5E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5E5E5E"/>
        </a:fontRef>
        <a:srgbClr val="5E5E5E"/>
      </a:tcTxStyle>
      <a:tcStyle>
        <a:tcBdr>
          <a:left>
            <a:ln w="12700" cap="flat">
              <a:solidFill>
                <a:srgbClr val="5E5E5E"/>
              </a:solidFill>
              <a:prstDash val="solid"/>
              <a:round/>
            </a:ln>
          </a:left>
          <a:right>
            <a:ln w="12700" cap="flat">
              <a:solidFill>
                <a:srgbClr val="5E5E5E"/>
              </a:solidFill>
              <a:prstDash val="solid"/>
              <a:round/>
            </a:ln>
          </a:right>
          <a:top>
            <a:ln w="12700" cap="flat">
              <a:solidFill>
                <a:srgbClr val="5E5E5E"/>
              </a:solidFill>
              <a:prstDash val="solid"/>
              <a:round/>
            </a:ln>
          </a:top>
          <a:bottom>
            <a:ln w="12700" cap="flat">
              <a:solidFill>
                <a:srgbClr val="5E5E5E"/>
              </a:solidFill>
              <a:prstDash val="solid"/>
              <a:round/>
            </a:ln>
          </a:bottom>
          <a:insideH>
            <a:ln w="12700" cap="flat">
              <a:solidFill>
                <a:srgbClr val="5E5E5E"/>
              </a:solidFill>
              <a:prstDash val="solid"/>
              <a:round/>
            </a:ln>
          </a:insideH>
          <a:insideV>
            <a:ln w="12700" cap="flat">
              <a:solidFill>
                <a:srgbClr val="5E5E5E"/>
              </a:solidFill>
              <a:prstDash val="solid"/>
              <a:round/>
            </a:ln>
          </a:insideV>
        </a:tcBdr>
        <a:fill>
          <a:solidFill>
            <a:srgbClr val="5E5E5E">
              <a:alpha val="20000"/>
            </a:srgbClr>
          </a:solidFill>
        </a:fill>
      </a:tcStyle>
    </a:firstCol>
    <a:lastRow>
      <a:tcTxStyle b="on" i="off">
        <a:fontRef idx="minor">
          <a:srgbClr val="5E5E5E"/>
        </a:fontRef>
        <a:srgbClr val="5E5E5E"/>
      </a:tcTxStyle>
      <a:tcStyle>
        <a:tcBdr>
          <a:left>
            <a:ln w="12700" cap="flat">
              <a:solidFill>
                <a:srgbClr val="5E5E5E"/>
              </a:solidFill>
              <a:prstDash val="solid"/>
              <a:round/>
            </a:ln>
          </a:left>
          <a:right>
            <a:ln w="12700" cap="flat">
              <a:solidFill>
                <a:srgbClr val="5E5E5E"/>
              </a:solidFill>
              <a:prstDash val="solid"/>
              <a:round/>
            </a:ln>
          </a:right>
          <a:top>
            <a:ln w="50800" cap="flat">
              <a:solidFill>
                <a:srgbClr val="5E5E5E"/>
              </a:solidFill>
              <a:prstDash val="solid"/>
              <a:round/>
            </a:ln>
          </a:top>
          <a:bottom>
            <a:ln w="12700" cap="flat">
              <a:solidFill>
                <a:srgbClr val="5E5E5E"/>
              </a:solidFill>
              <a:prstDash val="solid"/>
              <a:round/>
            </a:ln>
          </a:bottom>
          <a:insideH>
            <a:ln w="12700" cap="flat">
              <a:solidFill>
                <a:srgbClr val="5E5E5E"/>
              </a:solidFill>
              <a:prstDash val="solid"/>
              <a:round/>
            </a:ln>
          </a:insideH>
          <a:insideV>
            <a:ln w="12700" cap="flat">
              <a:solidFill>
                <a:srgbClr val="5E5E5E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inor">
          <a:srgbClr val="5E5E5E"/>
        </a:fontRef>
        <a:srgbClr val="5E5E5E"/>
      </a:tcTxStyle>
      <a:tcStyle>
        <a:tcBdr>
          <a:left>
            <a:ln w="12700" cap="flat">
              <a:solidFill>
                <a:srgbClr val="5E5E5E"/>
              </a:solidFill>
              <a:prstDash val="solid"/>
              <a:round/>
            </a:ln>
          </a:left>
          <a:right>
            <a:ln w="12700" cap="flat">
              <a:solidFill>
                <a:srgbClr val="5E5E5E"/>
              </a:solidFill>
              <a:prstDash val="solid"/>
              <a:round/>
            </a:ln>
          </a:right>
          <a:top>
            <a:ln w="12700" cap="flat">
              <a:solidFill>
                <a:srgbClr val="5E5E5E"/>
              </a:solidFill>
              <a:prstDash val="solid"/>
              <a:round/>
            </a:ln>
          </a:top>
          <a:bottom>
            <a:ln w="25400" cap="flat">
              <a:solidFill>
                <a:srgbClr val="5E5E5E"/>
              </a:solidFill>
              <a:prstDash val="solid"/>
              <a:round/>
            </a:ln>
          </a:bottom>
          <a:insideH>
            <a:ln w="12700" cap="flat">
              <a:solidFill>
                <a:srgbClr val="5E5E5E"/>
              </a:solidFill>
              <a:prstDash val="solid"/>
              <a:round/>
            </a:ln>
          </a:insideH>
          <a:insideV>
            <a:ln w="12700" cap="flat">
              <a:solidFill>
                <a:srgbClr val="5E5E5E"/>
              </a:solidFill>
              <a:prstDash val="solid"/>
              <a:round/>
            </a:ln>
          </a:insideV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677" y="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Relationship Id="rId8" Type="http://schemas.openxmlformats.org/officeDocument/2006/relationships/slide" Target="slides/slide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4546B2D9-928C-EF7F-C21B-0052B357B13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CH"/>
              <a:t>hello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2AD0B09-DE32-7787-4186-AB42CCD40C9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BC3BF1-D39F-4C52-AA14-8ADEC8FC78C8}" type="datetimeFigureOut">
              <a:rPr lang="en-CH" smtClean="0"/>
              <a:t>06/05/2026</a:t>
            </a:fld>
            <a:endParaRPr lang="en-CH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5E980B3-6BA5-B30C-9043-15D8C72D27C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H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4F5236C-2E6A-73EB-FF1B-0D208F5EF49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F17CBF-6EE3-4722-BD39-35998C1BDAB3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48313712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Shape 148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49" name="Shape 149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defTabSz="274320" latinLnBrk="0">
      <a:lnSpc>
        <a:spcPct val="117999"/>
      </a:lnSpc>
      <a:defRPr sz="1320">
        <a:latin typeface="+mn-lt"/>
        <a:ea typeface="+mn-ea"/>
        <a:cs typeface="+mn-cs"/>
        <a:sym typeface="Helvetica Neue"/>
      </a:defRPr>
    </a:lvl1pPr>
    <a:lvl2pPr indent="137160" defTabSz="274320" latinLnBrk="0">
      <a:lnSpc>
        <a:spcPct val="117999"/>
      </a:lnSpc>
      <a:defRPr sz="1320">
        <a:latin typeface="+mn-lt"/>
        <a:ea typeface="+mn-ea"/>
        <a:cs typeface="+mn-cs"/>
        <a:sym typeface="Helvetica Neue"/>
      </a:defRPr>
    </a:lvl2pPr>
    <a:lvl3pPr indent="274320" defTabSz="274320" latinLnBrk="0">
      <a:lnSpc>
        <a:spcPct val="117999"/>
      </a:lnSpc>
      <a:defRPr sz="1320">
        <a:latin typeface="+mn-lt"/>
        <a:ea typeface="+mn-ea"/>
        <a:cs typeface="+mn-cs"/>
        <a:sym typeface="Helvetica Neue"/>
      </a:defRPr>
    </a:lvl3pPr>
    <a:lvl4pPr indent="411480" defTabSz="274320" latinLnBrk="0">
      <a:lnSpc>
        <a:spcPct val="117999"/>
      </a:lnSpc>
      <a:defRPr sz="1320">
        <a:latin typeface="+mn-lt"/>
        <a:ea typeface="+mn-ea"/>
        <a:cs typeface="+mn-cs"/>
        <a:sym typeface="Helvetica Neue"/>
      </a:defRPr>
    </a:lvl4pPr>
    <a:lvl5pPr indent="548640" defTabSz="274320" latinLnBrk="0">
      <a:lnSpc>
        <a:spcPct val="117999"/>
      </a:lnSpc>
      <a:defRPr sz="1320">
        <a:latin typeface="+mn-lt"/>
        <a:ea typeface="+mn-ea"/>
        <a:cs typeface="+mn-cs"/>
        <a:sym typeface="Helvetica Neue"/>
      </a:defRPr>
    </a:lvl5pPr>
    <a:lvl6pPr indent="685800" defTabSz="274320" latinLnBrk="0">
      <a:lnSpc>
        <a:spcPct val="117999"/>
      </a:lnSpc>
      <a:defRPr sz="1320">
        <a:latin typeface="+mn-lt"/>
        <a:ea typeface="+mn-ea"/>
        <a:cs typeface="+mn-cs"/>
        <a:sym typeface="Helvetica Neue"/>
      </a:defRPr>
    </a:lvl6pPr>
    <a:lvl7pPr indent="822960" defTabSz="274320" latinLnBrk="0">
      <a:lnSpc>
        <a:spcPct val="117999"/>
      </a:lnSpc>
      <a:defRPr sz="1320">
        <a:latin typeface="+mn-lt"/>
        <a:ea typeface="+mn-ea"/>
        <a:cs typeface="+mn-cs"/>
        <a:sym typeface="Helvetica Neue"/>
      </a:defRPr>
    </a:lvl7pPr>
    <a:lvl8pPr indent="960120" defTabSz="274320" latinLnBrk="0">
      <a:lnSpc>
        <a:spcPct val="117999"/>
      </a:lnSpc>
      <a:defRPr sz="1320">
        <a:latin typeface="+mn-lt"/>
        <a:ea typeface="+mn-ea"/>
        <a:cs typeface="+mn-cs"/>
        <a:sym typeface="Helvetica Neue"/>
      </a:defRPr>
    </a:lvl8pPr>
    <a:lvl9pPr indent="1097280" defTabSz="274320" latinLnBrk="0">
      <a:lnSpc>
        <a:spcPct val="117999"/>
      </a:lnSpc>
      <a:defRPr sz="1320">
        <a:latin typeface="+mn-lt"/>
        <a:ea typeface="+mn-ea"/>
        <a:cs typeface="+mn-cs"/>
        <a:sym typeface="Helvetica Neue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15488702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34DF92A3-D928-4B31-3C83-E1B8BD8E619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86CB4B4D-7CA3-9044-876B-883B54F8677D}" type="slidenum">
              <a:rPr lang="en-PT" smtClean="0"/>
              <a:pPr/>
              <a:t>‹#›</a:t>
            </a:fld>
            <a:endParaRPr lang="en-PT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E5BF259-B37B-1F56-D7AA-AC36F0C1A15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pic>
        <p:nvPicPr>
          <p:cNvPr id="8" name="Picture 7" descr="A black background with white text&#10;&#10;AI-generated content may be incorrect.">
            <a:extLst>
              <a:ext uri="{FF2B5EF4-FFF2-40B4-BE49-F238E27FC236}">
                <a16:creationId xmlns:a16="http://schemas.microsoft.com/office/drawing/2014/main" id="{A099F81B-4340-57B1-3788-9759140E966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61156" y="335280"/>
            <a:ext cx="4400550" cy="7543800"/>
          </a:xfrm>
          <a:prstGeom prst="rect">
            <a:avLst/>
          </a:prstGeom>
        </p:spPr>
      </p:pic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0D570A84-52C9-F5E5-3654-B0A5B77C822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61199" y="504000"/>
            <a:ext cx="8205257" cy="247375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sz="1920">
                <a:solidFill>
                  <a:schemeClr val="bg1"/>
                </a:solidFill>
                <a:latin typeface="+mj-lt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CA"/>
              <a:t>Date</a:t>
            </a:r>
            <a:endParaRPr lang="en-CH"/>
          </a:p>
        </p:txBody>
      </p:sp>
      <p:sp>
        <p:nvSpPr>
          <p:cNvPr id="12" name="Title 11">
            <a:extLst>
              <a:ext uri="{FF2B5EF4-FFF2-40B4-BE49-F238E27FC236}">
                <a16:creationId xmlns:a16="http://schemas.microsoft.com/office/drawing/2014/main" id="{42012BC7-5682-C099-21F9-A748EFAAF2A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59764" y="1070575"/>
            <a:ext cx="8206693" cy="1590675"/>
          </a:xfrm>
          <a:prstGeom prst="rect">
            <a:avLst/>
          </a:prstGeom>
        </p:spPr>
        <p:txBody>
          <a:bodyPr/>
          <a:lstStyle>
            <a:lvl1pPr>
              <a:defRPr sz="660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/>
              <a:t>PRESENTATION TITLE</a:t>
            </a:r>
            <a:endParaRPr lang="en-CH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3E13AB90-E2C1-D50B-FB14-F2339AF76C3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961200" y="2675652"/>
            <a:ext cx="8206693" cy="904863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lnSpc>
                <a:spcPct val="80000"/>
              </a:lnSpc>
              <a:defRPr sz="6600">
                <a:solidFill>
                  <a:schemeClr val="bg1"/>
                </a:solidFill>
                <a:latin typeface="Helvetica" panose="020B0604020202020204" pitchFamily="34" charset="0"/>
                <a:cs typeface="Helvetica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CA"/>
              <a:t>Presentation Subtitle</a:t>
            </a:r>
            <a:endParaRPr lang="en-CH"/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C0C3E391-A720-2C3A-9E7E-28B369F2114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054432" y="6364756"/>
            <a:ext cx="8112025" cy="683264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lnSpc>
                <a:spcPct val="80000"/>
              </a:lnSpc>
              <a:defRPr sz="4800">
                <a:solidFill>
                  <a:schemeClr val="bg1"/>
                </a:solidFill>
                <a:latin typeface="Helvetica Light" panose="020B0403020202020204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CA"/>
              <a:t>Presenter Name</a:t>
            </a:r>
            <a:endParaRPr lang="en-CH"/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70683076-43A9-2E22-A5FA-FE4B7C74FF7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54432" y="7071476"/>
            <a:ext cx="8112025" cy="237566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sz="168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CA"/>
              <a:t>Role | Organization</a:t>
            </a:r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328656548"/>
      </p:ext>
    </p:extLst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colorful lines and dots&#10;&#10;AI-generated content may be incorrect.">
            <a:extLst>
              <a:ext uri="{FF2B5EF4-FFF2-40B4-BE49-F238E27FC236}">
                <a16:creationId xmlns:a16="http://schemas.microsoft.com/office/drawing/2014/main" id="{45ACA741-2708-A355-AC79-3EF7DAECACC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15072"/>
            <a:ext cx="14657297" cy="8214528"/>
          </a:xfrm>
          <a:prstGeom prst="rect">
            <a:avLst/>
          </a:prstGeo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34DF92A3-D928-4B31-3C83-E1B8BD8E619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86CB4B4D-7CA3-9044-876B-883B54F8677D}" type="slidenum">
              <a:rPr lang="en-PT" smtClean="0"/>
              <a:pPr/>
              <a:t>‹#›</a:t>
            </a:fld>
            <a:endParaRPr lang="en-PT"/>
          </a:p>
        </p:txBody>
      </p:sp>
      <p:pic>
        <p:nvPicPr>
          <p:cNvPr id="8" name="Picture 7" descr="A black background with white text&#10;&#10;AI-generated content may be incorrect.">
            <a:extLst>
              <a:ext uri="{FF2B5EF4-FFF2-40B4-BE49-F238E27FC236}">
                <a16:creationId xmlns:a16="http://schemas.microsoft.com/office/drawing/2014/main" id="{A099F81B-4340-57B1-3788-9759140E966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61156" y="335280"/>
            <a:ext cx="4400550" cy="7543800"/>
          </a:xfrm>
          <a:prstGeom prst="rect">
            <a:avLst/>
          </a:prstGeom>
        </p:spPr>
      </p:pic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0D570A84-52C9-F5E5-3654-B0A5B77C822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61199" y="504000"/>
            <a:ext cx="8205257" cy="247375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sz="1920">
                <a:solidFill>
                  <a:schemeClr val="bg1"/>
                </a:solidFill>
                <a:latin typeface="+mj-lt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CA"/>
              <a:t>Date</a:t>
            </a:r>
            <a:endParaRPr lang="en-CH"/>
          </a:p>
        </p:txBody>
      </p:sp>
      <p:sp>
        <p:nvSpPr>
          <p:cNvPr id="12" name="Title 11">
            <a:extLst>
              <a:ext uri="{FF2B5EF4-FFF2-40B4-BE49-F238E27FC236}">
                <a16:creationId xmlns:a16="http://schemas.microsoft.com/office/drawing/2014/main" id="{42012BC7-5682-C099-21F9-A748EFAAF2A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59764" y="1070575"/>
            <a:ext cx="8206693" cy="1590675"/>
          </a:xfrm>
          <a:prstGeom prst="rect">
            <a:avLst/>
          </a:prstGeom>
        </p:spPr>
        <p:txBody>
          <a:bodyPr/>
          <a:lstStyle>
            <a:lvl1pPr>
              <a:defRPr sz="660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/>
              <a:t>PRESENTATION TITLE</a:t>
            </a:r>
            <a:endParaRPr lang="en-CH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3E13AB90-E2C1-D50B-FB14-F2339AF76C3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961200" y="2675652"/>
            <a:ext cx="8206693" cy="904863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lnSpc>
                <a:spcPct val="80000"/>
              </a:lnSpc>
              <a:defRPr sz="6600">
                <a:solidFill>
                  <a:schemeClr val="bg1"/>
                </a:solidFill>
                <a:latin typeface="Helvetica" panose="020B0604020202020204" pitchFamily="34" charset="0"/>
                <a:cs typeface="Helvetica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CA"/>
              <a:t>Presentation Subtitle</a:t>
            </a:r>
            <a:endParaRPr lang="en-CH"/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C0C3E391-A720-2C3A-9E7E-28B369F2114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054432" y="6364756"/>
            <a:ext cx="8112025" cy="683264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lnSpc>
                <a:spcPct val="80000"/>
              </a:lnSpc>
              <a:defRPr sz="4800">
                <a:solidFill>
                  <a:schemeClr val="bg1"/>
                </a:solidFill>
                <a:latin typeface="Helvetica Light" panose="020B0403020202020204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CA"/>
              <a:t>Presenter Name</a:t>
            </a:r>
            <a:endParaRPr lang="en-CH"/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70683076-43A9-2E22-A5FA-FE4B7C74FF7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54432" y="7071476"/>
            <a:ext cx="8112025" cy="237566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sz="168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CA"/>
              <a:t>Role | Organization</a:t>
            </a:r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2203701389"/>
      </p:ext>
    </p:extLst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colorful fractal image&#10;&#10;AI-generated content may be incorrect.">
            <a:extLst>
              <a:ext uri="{FF2B5EF4-FFF2-40B4-BE49-F238E27FC236}">
                <a16:creationId xmlns:a16="http://schemas.microsoft.com/office/drawing/2014/main" id="{918E7246-EE0E-85B4-4FA4-431751DF530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34DF92A3-D928-4B31-3C83-E1B8BD8E619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86CB4B4D-7CA3-9044-876B-883B54F8677D}" type="slidenum">
              <a:rPr lang="en-PT" smtClean="0"/>
              <a:pPr/>
              <a:t>‹#›</a:t>
            </a:fld>
            <a:endParaRPr lang="en-PT"/>
          </a:p>
        </p:txBody>
      </p:sp>
      <p:pic>
        <p:nvPicPr>
          <p:cNvPr id="8" name="Picture 7" descr="A black background with white text&#10;&#10;AI-generated content may be incorrect.">
            <a:extLst>
              <a:ext uri="{FF2B5EF4-FFF2-40B4-BE49-F238E27FC236}">
                <a16:creationId xmlns:a16="http://schemas.microsoft.com/office/drawing/2014/main" id="{A099F81B-4340-57B1-3788-9759140E966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61156" y="335280"/>
            <a:ext cx="4400550" cy="7543800"/>
          </a:xfrm>
          <a:prstGeom prst="rect">
            <a:avLst/>
          </a:prstGeom>
        </p:spPr>
      </p:pic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0D570A84-52C9-F5E5-3654-B0A5B77C822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61199" y="504000"/>
            <a:ext cx="8205257" cy="247375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sz="1920">
                <a:solidFill>
                  <a:schemeClr val="bg1"/>
                </a:solidFill>
                <a:latin typeface="+mj-lt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CA"/>
              <a:t>Date</a:t>
            </a:r>
            <a:endParaRPr lang="en-CH"/>
          </a:p>
        </p:txBody>
      </p:sp>
      <p:sp>
        <p:nvSpPr>
          <p:cNvPr id="12" name="Title 11">
            <a:extLst>
              <a:ext uri="{FF2B5EF4-FFF2-40B4-BE49-F238E27FC236}">
                <a16:creationId xmlns:a16="http://schemas.microsoft.com/office/drawing/2014/main" id="{42012BC7-5682-C099-21F9-A748EFAAF2A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59764" y="1070575"/>
            <a:ext cx="8206693" cy="1590675"/>
          </a:xfrm>
          <a:prstGeom prst="rect">
            <a:avLst/>
          </a:prstGeom>
        </p:spPr>
        <p:txBody>
          <a:bodyPr/>
          <a:lstStyle>
            <a:lvl1pPr>
              <a:defRPr sz="660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/>
              <a:t>PRESENTATION TITLE</a:t>
            </a:r>
            <a:endParaRPr lang="en-CH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3E13AB90-E2C1-D50B-FB14-F2339AF76C3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961200" y="2675652"/>
            <a:ext cx="8206693" cy="904863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lnSpc>
                <a:spcPct val="80000"/>
              </a:lnSpc>
              <a:defRPr sz="6600">
                <a:solidFill>
                  <a:schemeClr val="bg1"/>
                </a:solidFill>
                <a:latin typeface="Helvetica" panose="020B0604020202020204" pitchFamily="34" charset="0"/>
                <a:cs typeface="Helvetica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CA"/>
              <a:t>Presentation Subtitle</a:t>
            </a:r>
            <a:endParaRPr lang="en-CH"/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C0C3E391-A720-2C3A-9E7E-28B369F2114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054432" y="6364756"/>
            <a:ext cx="8112025" cy="683264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lnSpc>
                <a:spcPct val="80000"/>
              </a:lnSpc>
              <a:defRPr sz="4800">
                <a:solidFill>
                  <a:schemeClr val="bg1"/>
                </a:solidFill>
                <a:latin typeface="Helvetica Light" panose="020B0403020202020204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CA"/>
              <a:t>Presenter Name</a:t>
            </a:r>
            <a:endParaRPr lang="en-CH"/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70683076-43A9-2E22-A5FA-FE4B7C74FF7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54432" y="7071476"/>
            <a:ext cx="8112025" cy="237566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sz="168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CA"/>
              <a:t>Role | Organization</a:t>
            </a:r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2435511570"/>
      </p:ext>
    </p:extLst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- Green">
    <p:bg>
      <p:bgPr>
        <a:solidFill>
          <a:srgbClr val="228A7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35C4598-A3FD-6E0F-9495-9790EF94B76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86CB4B4D-7CA3-9044-876B-883B54F8677D}" type="slidenum">
              <a:rPr lang="en-PT" smtClean="0"/>
              <a:pPr/>
              <a:t>‹#›</a:t>
            </a:fld>
            <a:endParaRPr lang="en-PT"/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B3E72382-B7FC-DC46-73A1-CE1B7DDBF2C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36175" y="2178000"/>
            <a:ext cx="13154400" cy="977191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lnSpc>
                <a:spcPts val="6900"/>
              </a:lnSpc>
              <a:spcAft>
                <a:spcPts val="480"/>
              </a:spcAft>
              <a:defRPr sz="6600" b="1">
                <a:solidFill>
                  <a:schemeClr val="bg1"/>
                </a:solidFill>
              </a:defRPr>
            </a:lvl1pPr>
            <a:lvl2pPr>
              <a:defRPr>
                <a:solidFill>
                  <a:srgbClr val="1158FF"/>
                </a:solidFill>
              </a:defRPr>
            </a:lvl2pPr>
            <a:lvl3pPr>
              <a:defRPr>
                <a:solidFill>
                  <a:srgbClr val="1158FF"/>
                </a:solidFill>
              </a:defRPr>
            </a:lvl3pPr>
            <a:lvl4pPr>
              <a:defRPr>
                <a:solidFill>
                  <a:srgbClr val="1158FF"/>
                </a:solidFill>
              </a:defRPr>
            </a:lvl4pPr>
            <a:lvl5pPr>
              <a:defRPr>
                <a:solidFill>
                  <a:srgbClr val="1158FF"/>
                </a:solidFill>
              </a:defRPr>
            </a:lvl5pPr>
          </a:lstStyle>
          <a:p>
            <a:pPr lvl="0"/>
            <a:r>
              <a:rPr lang="en-CA"/>
              <a:t>CONTENT</a:t>
            </a:r>
            <a:endParaRPr lang="en-CH"/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A27171C2-A230-D9B4-6691-B199EF323B7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34400" y="3268246"/>
            <a:ext cx="956426" cy="677430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lnSpc>
                <a:spcPts val="5088"/>
              </a:lnSpc>
              <a:defRPr sz="324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1</a:t>
            </a:r>
            <a:endParaRPr lang="en-CH"/>
          </a:p>
        </p:txBody>
      </p:sp>
      <p:sp>
        <p:nvSpPr>
          <p:cNvPr id="22" name="Text Placeholder 20">
            <a:extLst>
              <a:ext uri="{FF2B5EF4-FFF2-40B4-BE49-F238E27FC236}">
                <a16:creationId xmlns:a16="http://schemas.microsoft.com/office/drawing/2014/main" id="{B9D6A34A-D94F-34CA-A34F-1F00384C943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34400" y="4008495"/>
            <a:ext cx="956426" cy="677430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lnSpc>
                <a:spcPts val="5088"/>
              </a:lnSpc>
              <a:defRPr sz="324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2</a:t>
            </a:r>
            <a:endParaRPr lang="en-CH"/>
          </a:p>
        </p:txBody>
      </p:sp>
      <p:sp>
        <p:nvSpPr>
          <p:cNvPr id="6" name="Text Placeholder 20">
            <a:extLst>
              <a:ext uri="{FF2B5EF4-FFF2-40B4-BE49-F238E27FC236}">
                <a16:creationId xmlns:a16="http://schemas.microsoft.com/office/drawing/2014/main" id="{B4107C22-CDB1-9F68-90C8-D0BEB8201653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734400" y="4748744"/>
            <a:ext cx="956426" cy="677430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lnSpc>
                <a:spcPts val="5088"/>
              </a:lnSpc>
              <a:defRPr sz="324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3</a:t>
            </a:r>
            <a:endParaRPr lang="en-CH"/>
          </a:p>
        </p:txBody>
      </p:sp>
      <p:sp>
        <p:nvSpPr>
          <p:cNvPr id="8" name="Text Placeholder 20">
            <a:extLst>
              <a:ext uri="{FF2B5EF4-FFF2-40B4-BE49-F238E27FC236}">
                <a16:creationId xmlns:a16="http://schemas.microsoft.com/office/drawing/2014/main" id="{F19C8206-D068-3539-4CFC-D54C8AEDDF28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734400" y="5488993"/>
            <a:ext cx="956426" cy="677430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lnSpc>
                <a:spcPts val="5088"/>
              </a:lnSpc>
              <a:defRPr sz="324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4</a:t>
            </a:r>
            <a:endParaRPr lang="en-CH"/>
          </a:p>
        </p:txBody>
      </p:sp>
      <p:sp>
        <p:nvSpPr>
          <p:cNvPr id="13" name="Text Placeholder 20">
            <a:extLst>
              <a:ext uri="{FF2B5EF4-FFF2-40B4-BE49-F238E27FC236}">
                <a16:creationId xmlns:a16="http://schemas.microsoft.com/office/drawing/2014/main" id="{FE2FFD2D-41FE-3739-CFFF-9F64F2823B40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734400" y="6229242"/>
            <a:ext cx="956426" cy="677430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lnSpc>
                <a:spcPts val="5088"/>
              </a:lnSpc>
              <a:defRPr sz="324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5</a:t>
            </a:r>
            <a:endParaRPr lang="en-CH"/>
          </a:p>
        </p:txBody>
      </p:sp>
      <p:sp>
        <p:nvSpPr>
          <p:cNvPr id="9" name="Text Placeholder 20">
            <a:extLst>
              <a:ext uri="{FF2B5EF4-FFF2-40B4-BE49-F238E27FC236}">
                <a16:creationId xmlns:a16="http://schemas.microsoft.com/office/drawing/2014/main" id="{14E78641-69D1-C5DD-15E6-5E0331E01764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2004215" y="3232726"/>
            <a:ext cx="11886360" cy="677430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lnSpc>
                <a:spcPts val="5088"/>
              </a:lnSpc>
              <a:defRPr sz="2640" b="0">
                <a:solidFill>
                  <a:schemeClr val="bg1"/>
                </a:solidFill>
              </a:defRPr>
            </a:lvl1pPr>
          </a:lstStyle>
          <a:p>
            <a:pPr lvl="0"/>
            <a:r>
              <a:rPr lang="fr-FR" err="1"/>
              <a:t>Donec</a:t>
            </a:r>
            <a:r>
              <a:rPr lang="fr-FR"/>
              <a:t> est </a:t>
            </a:r>
            <a:r>
              <a:rPr lang="fr-FR" err="1"/>
              <a:t>risus</a:t>
            </a:r>
            <a:r>
              <a:rPr lang="fr-FR"/>
              <a:t>, </a:t>
            </a:r>
            <a:r>
              <a:rPr lang="fr-FR" err="1"/>
              <a:t>mattis</a:t>
            </a:r>
            <a:r>
              <a:rPr lang="fr-FR"/>
              <a:t> </a:t>
            </a:r>
            <a:r>
              <a:rPr lang="fr-FR" err="1"/>
              <a:t>sit</a:t>
            </a:r>
            <a:r>
              <a:rPr lang="fr-FR"/>
              <a:t> </a:t>
            </a:r>
            <a:r>
              <a:rPr lang="fr-FR" err="1"/>
              <a:t>amet</a:t>
            </a:r>
            <a:endParaRPr lang="fr-FR"/>
          </a:p>
        </p:txBody>
      </p:sp>
      <p:sp>
        <p:nvSpPr>
          <p:cNvPr id="10" name="Text Placeholder 20">
            <a:extLst>
              <a:ext uri="{FF2B5EF4-FFF2-40B4-BE49-F238E27FC236}">
                <a16:creationId xmlns:a16="http://schemas.microsoft.com/office/drawing/2014/main" id="{6789D28C-23AD-A902-66ED-9EAC0E2A16D0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2004214" y="3969132"/>
            <a:ext cx="11886359" cy="677430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lnSpc>
                <a:spcPts val="5088"/>
              </a:lnSpc>
              <a:defRPr sz="2640" b="0">
                <a:solidFill>
                  <a:schemeClr val="bg1"/>
                </a:solidFill>
              </a:defRPr>
            </a:lvl1pPr>
          </a:lstStyle>
          <a:p>
            <a:pPr lvl="0"/>
            <a:r>
              <a:rPr lang="fr-FR" err="1"/>
              <a:t>Praesent</a:t>
            </a:r>
            <a:r>
              <a:rPr lang="fr-FR"/>
              <a:t> </a:t>
            </a:r>
            <a:r>
              <a:rPr lang="fr-FR" err="1"/>
              <a:t>pellentesque</a:t>
            </a:r>
            <a:r>
              <a:rPr lang="fr-FR"/>
              <a:t> </a:t>
            </a:r>
            <a:r>
              <a:rPr lang="fr-FR" err="1"/>
              <a:t>lobortis</a:t>
            </a:r>
            <a:r>
              <a:rPr lang="fr-FR"/>
              <a:t> </a:t>
            </a:r>
            <a:r>
              <a:rPr lang="fr-FR" err="1"/>
              <a:t>nisl</a:t>
            </a:r>
            <a:endParaRPr lang="fr-FR"/>
          </a:p>
        </p:txBody>
      </p:sp>
      <p:sp>
        <p:nvSpPr>
          <p:cNvPr id="12" name="Text Placeholder 20">
            <a:extLst>
              <a:ext uri="{FF2B5EF4-FFF2-40B4-BE49-F238E27FC236}">
                <a16:creationId xmlns:a16="http://schemas.microsoft.com/office/drawing/2014/main" id="{957F21CC-DA77-B64C-99B7-68CEEFD1D8BA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2004215" y="4714231"/>
            <a:ext cx="11886358" cy="677430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lnSpc>
                <a:spcPts val="5088"/>
              </a:lnSpc>
              <a:defRPr sz="2640" b="0">
                <a:solidFill>
                  <a:schemeClr val="bg1"/>
                </a:solidFill>
              </a:defRPr>
            </a:lvl1pPr>
          </a:lstStyle>
          <a:p>
            <a:pPr lvl="0"/>
            <a:r>
              <a:rPr lang="sv-SE"/>
              <a:t>Nullam ex magna, egestas eget</a:t>
            </a:r>
          </a:p>
        </p:txBody>
      </p:sp>
      <p:sp>
        <p:nvSpPr>
          <p:cNvPr id="15" name="Text Placeholder 20">
            <a:extLst>
              <a:ext uri="{FF2B5EF4-FFF2-40B4-BE49-F238E27FC236}">
                <a16:creationId xmlns:a16="http://schemas.microsoft.com/office/drawing/2014/main" id="{23C5EDC3-D5F0-66EA-CCC3-EC9CC0F66ACB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2004215" y="5457094"/>
            <a:ext cx="11886358" cy="677430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lnSpc>
                <a:spcPts val="5088"/>
              </a:lnSpc>
              <a:defRPr sz="2640" b="0">
                <a:solidFill>
                  <a:schemeClr val="bg1"/>
                </a:solidFill>
              </a:defRPr>
            </a:lvl1pPr>
          </a:lstStyle>
          <a:p>
            <a:pPr lvl="0"/>
            <a:r>
              <a:rPr lang="it-IT"/>
              <a:t>Sed placerat nulla congue finibus</a:t>
            </a:r>
          </a:p>
        </p:txBody>
      </p:sp>
      <p:sp>
        <p:nvSpPr>
          <p:cNvPr id="16" name="Text Placeholder 20">
            <a:extLst>
              <a:ext uri="{FF2B5EF4-FFF2-40B4-BE49-F238E27FC236}">
                <a16:creationId xmlns:a16="http://schemas.microsoft.com/office/drawing/2014/main" id="{037E6C0B-784F-2D16-3F05-0AFF5C9DB38A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2004215" y="6199957"/>
            <a:ext cx="11886358" cy="677430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lnSpc>
                <a:spcPts val="5088"/>
              </a:lnSpc>
              <a:defRPr sz="2640" b="0">
                <a:solidFill>
                  <a:schemeClr val="bg1"/>
                </a:solidFill>
              </a:defRPr>
            </a:lvl1pPr>
          </a:lstStyle>
          <a:p>
            <a:pPr lvl="0"/>
            <a:r>
              <a:rPr lang="pt-BR"/>
              <a:t>Morbi fermentum orci a sem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CED0C41-6B15-980A-9ADA-85894D69F14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1166516" y="339634"/>
            <a:ext cx="2755047" cy="551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0371195"/>
      </p:ext>
    </p:extLst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- Blue">
    <p:bg>
      <p:bgPr>
        <a:solidFill>
          <a:srgbClr val="2761A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35C4598-A3FD-6E0F-9495-9790EF94B76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86CB4B4D-7CA3-9044-876B-883B54F8677D}" type="slidenum">
              <a:rPr lang="en-PT" smtClean="0"/>
              <a:pPr/>
              <a:t>‹#›</a:t>
            </a:fld>
            <a:endParaRPr lang="en-PT"/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A27171C2-A230-D9B4-6691-B199EF323B7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34400" y="3268246"/>
            <a:ext cx="956426" cy="677430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lnSpc>
                <a:spcPts val="5088"/>
              </a:lnSpc>
              <a:defRPr sz="324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1</a:t>
            </a:r>
            <a:endParaRPr lang="en-CH"/>
          </a:p>
        </p:txBody>
      </p:sp>
      <p:sp>
        <p:nvSpPr>
          <p:cNvPr id="22" name="Text Placeholder 20">
            <a:extLst>
              <a:ext uri="{FF2B5EF4-FFF2-40B4-BE49-F238E27FC236}">
                <a16:creationId xmlns:a16="http://schemas.microsoft.com/office/drawing/2014/main" id="{B9D6A34A-D94F-34CA-A34F-1F00384C943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34400" y="4008495"/>
            <a:ext cx="956426" cy="677430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lnSpc>
                <a:spcPts val="5088"/>
              </a:lnSpc>
              <a:defRPr sz="324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2</a:t>
            </a:r>
            <a:endParaRPr lang="en-CH"/>
          </a:p>
        </p:txBody>
      </p:sp>
      <p:sp>
        <p:nvSpPr>
          <p:cNvPr id="6" name="Text Placeholder 20">
            <a:extLst>
              <a:ext uri="{FF2B5EF4-FFF2-40B4-BE49-F238E27FC236}">
                <a16:creationId xmlns:a16="http://schemas.microsoft.com/office/drawing/2014/main" id="{B4107C22-CDB1-9F68-90C8-D0BEB8201653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734400" y="4748744"/>
            <a:ext cx="956426" cy="677430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lnSpc>
                <a:spcPts val="5088"/>
              </a:lnSpc>
              <a:defRPr sz="324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3</a:t>
            </a:r>
            <a:endParaRPr lang="en-CH"/>
          </a:p>
        </p:txBody>
      </p:sp>
      <p:sp>
        <p:nvSpPr>
          <p:cNvPr id="8" name="Text Placeholder 20">
            <a:extLst>
              <a:ext uri="{FF2B5EF4-FFF2-40B4-BE49-F238E27FC236}">
                <a16:creationId xmlns:a16="http://schemas.microsoft.com/office/drawing/2014/main" id="{F19C8206-D068-3539-4CFC-D54C8AEDDF28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734400" y="5488993"/>
            <a:ext cx="956426" cy="677430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lnSpc>
                <a:spcPts val="5088"/>
              </a:lnSpc>
              <a:defRPr sz="324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4</a:t>
            </a:r>
            <a:endParaRPr lang="en-CH"/>
          </a:p>
        </p:txBody>
      </p:sp>
      <p:sp>
        <p:nvSpPr>
          <p:cNvPr id="13" name="Text Placeholder 20">
            <a:extLst>
              <a:ext uri="{FF2B5EF4-FFF2-40B4-BE49-F238E27FC236}">
                <a16:creationId xmlns:a16="http://schemas.microsoft.com/office/drawing/2014/main" id="{FE2FFD2D-41FE-3739-CFFF-9F64F2823B40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734400" y="6229242"/>
            <a:ext cx="956426" cy="677430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lnSpc>
                <a:spcPts val="5088"/>
              </a:lnSpc>
              <a:defRPr sz="324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5</a:t>
            </a:r>
            <a:endParaRPr lang="en-CH"/>
          </a:p>
        </p:txBody>
      </p:sp>
      <p:sp>
        <p:nvSpPr>
          <p:cNvPr id="4" name="Text Placeholder 17">
            <a:extLst>
              <a:ext uri="{FF2B5EF4-FFF2-40B4-BE49-F238E27FC236}">
                <a16:creationId xmlns:a16="http://schemas.microsoft.com/office/drawing/2014/main" id="{83C164E3-4D47-9638-CE1F-5A1178AF32C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36175" y="2178000"/>
            <a:ext cx="13154400" cy="977191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lnSpc>
                <a:spcPts val="6900"/>
              </a:lnSpc>
              <a:spcAft>
                <a:spcPts val="480"/>
              </a:spcAft>
              <a:defRPr sz="6600" b="1">
                <a:solidFill>
                  <a:schemeClr val="bg1"/>
                </a:solidFill>
              </a:defRPr>
            </a:lvl1pPr>
            <a:lvl2pPr>
              <a:defRPr>
                <a:solidFill>
                  <a:srgbClr val="1158FF"/>
                </a:solidFill>
              </a:defRPr>
            </a:lvl2pPr>
            <a:lvl3pPr>
              <a:defRPr>
                <a:solidFill>
                  <a:srgbClr val="1158FF"/>
                </a:solidFill>
              </a:defRPr>
            </a:lvl3pPr>
            <a:lvl4pPr>
              <a:defRPr>
                <a:solidFill>
                  <a:srgbClr val="1158FF"/>
                </a:solidFill>
              </a:defRPr>
            </a:lvl4pPr>
            <a:lvl5pPr>
              <a:defRPr>
                <a:solidFill>
                  <a:srgbClr val="1158FF"/>
                </a:solidFill>
              </a:defRPr>
            </a:lvl5pPr>
          </a:lstStyle>
          <a:p>
            <a:pPr lvl="0"/>
            <a:r>
              <a:rPr lang="en-CA"/>
              <a:t>CONTENT</a:t>
            </a:r>
            <a:endParaRPr lang="en-CH"/>
          </a:p>
        </p:txBody>
      </p:sp>
      <p:sp>
        <p:nvSpPr>
          <p:cNvPr id="5" name="Text Placeholder 20">
            <a:extLst>
              <a:ext uri="{FF2B5EF4-FFF2-40B4-BE49-F238E27FC236}">
                <a16:creationId xmlns:a16="http://schemas.microsoft.com/office/drawing/2014/main" id="{E350F3CB-89FD-3F74-0A76-8588FF365F26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2004215" y="3232726"/>
            <a:ext cx="11886360" cy="677430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lnSpc>
                <a:spcPts val="5088"/>
              </a:lnSpc>
              <a:defRPr sz="2640" b="0">
                <a:solidFill>
                  <a:schemeClr val="bg1"/>
                </a:solidFill>
              </a:defRPr>
            </a:lvl1pPr>
          </a:lstStyle>
          <a:p>
            <a:pPr lvl="0"/>
            <a:r>
              <a:rPr lang="fr-FR" err="1"/>
              <a:t>Donec</a:t>
            </a:r>
            <a:r>
              <a:rPr lang="fr-FR"/>
              <a:t> est </a:t>
            </a:r>
            <a:r>
              <a:rPr lang="fr-FR" err="1"/>
              <a:t>risus</a:t>
            </a:r>
            <a:r>
              <a:rPr lang="fr-FR"/>
              <a:t>, </a:t>
            </a:r>
            <a:r>
              <a:rPr lang="fr-FR" err="1"/>
              <a:t>mattis</a:t>
            </a:r>
            <a:r>
              <a:rPr lang="fr-FR"/>
              <a:t> </a:t>
            </a:r>
            <a:r>
              <a:rPr lang="fr-FR" err="1"/>
              <a:t>sit</a:t>
            </a:r>
            <a:r>
              <a:rPr lang="fr-FR"/>
              <a:t> </a:t>
            </a:r>
            <a:r>
              <a:rPr lang="fr-FR" err="1"/>
              <a:t>amet</a:t>
            </a:r>
            <a:endParaRPr lang="fr-FR"/>
          </a:p>
        </p:txBody>
      </p:sp>
      <p:sp>
        <p:nvSpPr>
          <p:cNvPr id="7" name="Text Placeholder 20">
            <a:extLst>
              <a:ext uri="{FF2B5EF4-FFF2-40B4-BE49-F238E27FC236}">
                <a16:creationId xmlns:a16="http://schemas.microsoft.com/office/drawing/2014/main" id="{D6B27980-2069-6EE3-6B5F-61DF929CF1A6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2004214" y="3969132"/>
            <a:ext cx="11886359" cy="677430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lnSpc>
                <a:spcPts val="5088"/>
              </a:lnSpc>
              <a:defRPr sz="2640" b="0">
                <a:solidFill>
                  <a:schemeClr val="bg1"/>
                </a:solidFill>
              </a:defRPr>
            </a:lvl1pPr>
          </a:lstStyle>
          <a:p>
            <a:pPr lvl="0"/>
            <a:r>
              <a:rPr lang="fr-FR" err="1"/>
              <a:t>Praesent</a:t>
            </a:r>
            <a:r>
              <a:rPr lang="fr-FR"/>
              <a:t> </a:t>
            </a:r>
            <a:r>
              <a:rPr lang="fr-FR" err="1"/>
              <a:t>pellentesque</a:t>
            </a:r>
            <a:r>
              <a:rPr lang="fr-FR"/>
              <a:t> </a:t>
            </a:r>
            <a:r>
              <a:rPr lang="fr-FR" err="1"/>
              <a:t>lobortis</a:t>
            </a:r>
            <a:r>
              <a:rPr lang="fr-FR"/>
              <a:t> </a:t>
            </a:r>
            <a:r>
              <a:rPr lang="fr-FR" err="1"/>
              <a:t>nisl</a:t>
            </a:r>
            <a:endParaRPr lang="fr-FR"/>
          </a:p>
        </p:txBody>
      </p:sp>
      <p:sp>
        <p:nvSpPr>
          <p:cNvPr id="11" name="Text Placeholder 20">
            <a:extLst>
              <a:ext uri="{FF2B5EF4-FFF2-40B4-BE49-F238E27FC236}">
                <a16:creationId xmlns:a16="http://schemas.microsoft.com/office/drawing/2014/main" id="{ADCE9EB4-D4C8-0510-3F7A-BDA8B43AE0A7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2004215" y="4714231"/>
            <a:ext cx="11886358" cy="677430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lnSpc>
                <a:spcPts val="5088"/>
              </a:lnSpc>
              <a:defRPr sz="2640" b="0">
                <a:solidFill>
                  <a:schemeClr val="bg1"/>
                </a:solidFill>
              </a:defRPr>
            </a:lvl1pPr>
          </a:lstStyle>
          <a:p>
            <a:pPr lvl="0"/>
            <a:r>
              <a:rPr lang="sv-SE"/>
              <a:t>Nullam ex magna, egestas eget</a:t>
            </a:r>
          </a:p>
        </p:txBody>
      </p:sp>
      <p:sp>
        <p:nvSpPr>
          <p:cNvPr id="14" name="Text Placeholder 20">
            <a:extLst>
              <a:ext uri="{FF2B5EF4-FFF2-40B4-BE49-F238E27FC236}">
                <a16:creationId xmlns:a16="http://schemas.microsoft.com/office/drawing/2014/main" id="{5FD6CCE9-53A5-B6F9-FD02-0B9400C71308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2004215" y="5457094"/>
            <a:ext cx="11886358" cy="677430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lnSpc>
                <a:spcPts val="5088"/>
              </a:lnSpc>
              <a:defRPr sz="2640" b="0">
                <a:solidFill>
                  <a:schemeClr val="bg1"/>
                </a:solidFill>
              </a:defRPr>
            </a:lvl1pPr>
          </a:lstStyle>
          <a:p>
            <a:pPr lvl="0"/>
            <a:r>
              <a:rPr lang="it-IT"/>
              <a:t>Sed placerat nulla congue finibus</a:t>
            </a:r>
          </a:p>
        </p:txBody>
      </p:sp>
      <p:sp>
        <p:nvSpPr>
          <p:cNvPr id="17" name="Text Placeholder 20">
            <a:extLst>
              <a:ext uri="{FF2B5EF4-FFF2-40B4-BE49-F238E27FC236}">
                <a16:creationId xmlns:a16="http://schemas.microsoft.com/office/drawing/2014/main" id="{DB314721-5AF8-B8F3-08F2-D0BAD4C5DA70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2004215" y="6199957"/>
            <a:ext cx="11886358" cy="677430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lnSpc>
                <a:spcPts val="5088"/>
              </a:lnSpc>
              <a:defRPr sz="2640" b="0">
                <a:solidFill>
                  <a:schemeClr val="bg1"/>
                </a:solidFill>
              </a:defRPr>
            </a:lvl1pPr>
          </a:lstStyle>
          <a:p>
            <a:pPr lvl="0"/>
            <a:r>
              <a:rPr lang="pt-BR"/>
              <a:t>Morbi fermentum orci a sem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785AFD8-31DA-AE52-93E9-1F30E8B99D4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1166516" y="339634"/>
            <a:ext cx="2755047" cy="551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1818807"/>
      </p:ext>
    </p:extLst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- Green">
    <p:bg>
      <p:bgPr>
        <a:solidFill>
          <a:srgbClr val="228A7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89C21EDA-F65C-CFA2-5D56-AE06A2D27B4F}"/>
              </a:ext>
            </a:extLst>
          </p:cNvPr>
          <p:cNvCxnSpPr>
            <a:cxnSpLocks/>
          </p:cNvCxnSpPr>
          <p:nvPr userDrawn="1"/>
        </p:nvCxnSpPr>
        <p:spPr>
          <a:xfrm>
            <a:off x="810592" y="2804303"/>
            <a:ext cx="7982888" cy="0"/>
          </a:xfrm>
          <a:prstGeom prst="line">
            <a:avLst/>
          </a:prstGeom>
          <a:noFill/>
          <a:ln w="25400" cap="flat">
            <a:solidFill>
              <a:schemeClr val="bg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12" name="Slide Number Placeholder 2">
            <a:extLst>
              <a:ext uri="{FF2B5EF4-FFF2-40B4-BE49-F238E27FC236}">
                <a16:creationId xmlns:a16="http://schemas.microsoft.com/office/drawing/2014/main" id="{0BC779D4-B4C6-851B-10AA-4DDCE188864F}"/>
              </a:ext>
            </a:extLst>
          </p:cNvPr>
          <p:cNvSpPr>
            <a:spLocks noGrp="1"/>
          </p:cNvSpPr>
          <p:nvPr>
            <p:ph type="sldNum" sz="quarter" idx="2"/>
          </p:nvPr>
        </p:nvSpPr>
        <p:spPr>
          <a:xfrm>
            <a:off x="14069281" y="7854128"/>
            <a:ext cx="179536" cy="268792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 lang="en-PT" smtClean="0">
                <a:solidFill>
                  <a:schemeClr val="bg1"/>
                </a:solidFill>
              </a:rPr>
              <a:t>‹#›</a:t>
            </a:fld>
            <a:endParaRPr lang="en-PT">
              <a:solidFill>
                <a:schemeClr val="bg1"/>
              </a:solidFill>
            </a:endParaRPr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2663B864-AB09-AA65-B1AA-75FA519033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20800" y="1983462"/>
            <a:ext cx="12988800" cy="683264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80000"/>
              </a:lnSpc>
              <a:spcBef>
                <a:spcPts val="0"/>
              </a:spcBef>
              <a:buNone/>
              <a:defRPr sz="480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CA"/>
              <a:t>Section number</a:t>
            </a:r>
            <a:endParaRPr lang="en-CH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E3BB74E0-C91B-0631-3D6B-B5F5E0FFEA2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19028" y="2858055"/>
            <a:ext cx="12988800" cy="113107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ts val="8112"/>
              </a:lnSpc>
              <a:spcBef>
                <a:spcPts val="0"/>
              </a:spcBef>
              <a:buNone/>
              <a:defRPr sz="726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CA"/>
              <a:t>Theme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0850BD5-2EBE-BDCF-4010-6D579EE37D6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1166516" y="339634"/>
            <a:ext cx="2755047" cy="551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5559928"/>
      </p:ext>
    </p:extLst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- Blue">
    <p:bg>
      <p:bgPr>
        <a:solidFill>
          <a:srgbClr val="2761A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89C21EDA-F65C-CFA2-5D56-AE06A2D27B4F}"/>
              </a:ext>
            </a:extLst>
          </p:cNvPr>
          <p:cNvCxnSpPr>
            <a:cxnSpLocks/>
          </p:cNvCxnSpPr>
          <p:nvPr userDrawn="1"/>
        </p:nvCxnSpPr>
        <p:spPr>
          <a:xfrm>
            <a:off x="810592" y="2804303"/>
            <a:ext cx="7982888" cy="0"/>
          </a:xfrm>
          <a:prstGeom prst="line">
            <a:avLst/>
          </a:prstGeom>
          <a:noFill/>
          <a:ln w="25400" cap="flat">
            <a:solidFill>
              <a:schemeClr val="bg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12" name="Slide Number Placeholder 2">
            <a:extLst>
              <a:ext uri="{FF2B5EF4-FFF2-40B4-BE49-F238E27FC236}">
                <a16:creationId xmlns:a16="http://schemas.microsoft.com/office/drawing/2014/main" id="{0BC779D4-B4C6-851B-10AA-4DDCE188864F}"/>
              </a:ext>
            </a:extLst>
          </p:cNvPr>
          <p:cNvSpPr>
            <a:spLocks noGrp="1"/>
          </p:cNvSpPr>
          <p:nvPr>
            <p:ph type="sldNum" sz="quarter" idx="2"/>
          </p:nvPr>
        </p:nvSpPr>
        <p:spPr>
          <a:xfrm>
            <a:off x="14069281" y="7854128"/>
            <a:ext cx="179536" cy="268792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 lang="en-PT" smtClean="0">
                <a:solidFill>
                  <a:schemeClr val="bg1"/>
                </a:solidFill>
              </a:rPr>
              <a:t>‹#›</a:t>
            </a:fld>
            <a:endParaRPr lang="en-PT">
              <a:solidFill>
                <a:schemeClr val="bg1"/>
              </a:solidFill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05A782-628D-2E82-4705-DD2DCD11221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20800" y="1983462"/>
            <a:ext cx="12988800" cy="683264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80000"/>
              </a:lnSpc>
              <a:spcBef>
                <a:spcPts val="0"/>
              </a:spcBef>
              <a:buNone/>
              <a:defRPr sz="480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CA"/>
              <a:t>Section number</a:t>
            </a:r>
            <a:endParaRPr lang="en-CH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67E7168E-8403-2657-D407-4D57D5ED4E7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19028" y="2858055"/>
            <a:ext cx="12988800" cy="113107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ts val="8112"/>
              </a:lnSpc>
              <a:spcBef>
                <a:spcPts val="0"/>
              </a:spcBef>
              <a:buNone/>
              <a:defRPr sz="726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CA"/>
              <a:t>Theme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BF87D5D-4ADB-3BD3-6084-ADFCC932232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1166516" y="339634"/>
            <a:ext cx="2755047" cy="551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702121"/>
      </p:ext>
    </p:extLst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peaker - Sing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val 12">
            <a:extLst>
              <a:ext uri="{FF2B5EF4-FFF2-40B4-BE49-F238E27FC236}">
                <a16:creationId xmlns:a16="http://schemas.microsoft.com/office/drawing/2014/main" id="{68E0AC34-7259-3BD2-CD5C-BE6C60EB874F}"/>
              </a:ext>
            </a:extLst>
          </p:cNvPr>
          <p:cNvSpPr/>
          <p:nvPr userDrawn="1"/>
        </p:nvSpPr>
        <p:spPr>
          <a:xfrm>
            <a:off x="-2306808" y="-1792800"/>
            <a:ext cx="11856734" cy="11856733"/>
          </a:xfrm>
          <a:prstGeom prst="ellipse">
            <a:avLst/>
          </a:prstGeom>
          <a:noFill/>
          <a:ln w="28575">
            <a:solidFill>
              <a:srgbClr val="2761A9"/>
            </a:solidFill>
            <a:miter lim="400000"/>
          </a:ln>
        </p:spPr>
        <p:txBody>
          <a:bodyPr lIns="30480" tIns="30480" rIns="30480" bIns="30480" anchor="ctr"/>
          <a:lstStyle/>
          <a:p>
            <a:endParaRPr sz="864"/>
          </a:p>
        </p:txBody>
      </p:sp>
      <p:sp>
        <p:nvSpPr>
          <p:cNvPr id="22" name="Oval 12">
            <a:extLst>
              <a:ext uri="{FF2B5EF4-FFF2-40B4-BE49-F238E27FC236}">
                <a16:creationId xmlns:a16="http://schemas.microsoft.com/office/drawing/2014/main" id="{7E5C64F3-3612-715F-107C-7CED9F34F6A4}"/>
              </a:ext>
            </a:extLst>
          </p:cNvPr>
          <p:cNvSpPr/>
          <p:nvPr userDrawn="1"/>
        </p:nvSpPr>
        <p:spPr>
          <a:xfrm>
            <a:off x="-2669070" y="-1793963"/>
            <a:ext cx="11856734" cy="11856733"/>
          </a:xfrm>
          <a:prstGeom prst="ellipse">
            <a:avLst/>
          </a:prstGeom>
          <a:noFill/>
          <a:ln w="28575">
            <a:solidFill>
              <a:srgbClr val="228A7B"/>
            </a:solidFill>
            <a:miter lim="400000"/>
          </a:ln>
        </p:spPr>
        <p:txBody>
          <a:bodyPr lIns="30480" tIns="30480" rIns="30480" bIns="30480" anchor="ctr"/>
          <a:lstStyle/>
          <a:p>
            <a:endParaRPr sz="864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948E4C4-D132-AD42-187C-A80888EA009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CB4B4D-7CA3-9044-876B-883B54F8677D}" type="slidenum">
              <a:rPr lang="en-PT" smtClean="0"/>
              <a:t>‹#›</a:t>
            </a:fld>
            <a:endParaRPr lang="en-PT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9AF6F9C7-B3D6-EC41-7B94-E39A0CADAE38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8294615" y="2030032"/>
            <a:ext cx="4932000" cy="4932000"/>
          </a:xfrm>
          <a:prstGeom prst="ellipse">
            <a:avLst/>
          </a:prstGeom>
        </p:spPr>
        <p:txBody>
          <a:bodyPr/>
          <a:lstStyle/>
          <a:p>
            <a:endParaRPr lang="en-CH"/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E4B5D6DA-F5C9-4144-8C1E-C0C37179B828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050878" y="1688400"/>
            <a:ext cx="6418168" cy="683264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80000"/>
              </a:lnSpc>
              <a:spcBef>
                <a:spcPts val="0"/>
              </a:spcBef>
              <a:buNone/>
              <a:defRPr sz="4800" b="1">
                <a:solidFill>
                  <a:srgbClr val="228A7B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CA"/>
              <a:t>Name</a:t>
            </a:r>
            <a:endParaRPr lang="en-CH"/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05597EF3-4B63-3E97-72E8-3F5D646171B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050878" y="2613600"/>
            <a:ext cx="6418168" cy="43704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80000"/>
              </a:lnSpc>
              <a:spcBef>
                <a:spcPts val="0"/>
              </a:spcBef>
              <a:buNone/>
              <a:defRPr sz="2800" b="1">
                <a:solidFill>
                  <a:srgbClr val="2761A9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CA"/>
              <a:t>Organization</a:t>
            </a:r>
            <a:endParaRPr lang="en-CH"/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066C42AE-69AF-B814-D170-43790D03896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50878" y="3817527"/>
            <a:ext cx="6416884" cy="3342784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just">
              <a:lnSpc>
                <a:spcPct val="100000"/>
              </a:lnSpc>
              <a:spcBef>
                <a:spcPts val="0"/>
              </a:spcBef>
              <a:buNone/>
              <a:defRPr sz="2400" b="0">
                <a:solidFill>
                  <a:srgbClr val="000000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CA"/>
              <a:t>Bio</a:t>
            </a:r>
            <a:endParaRPr lang="en-CH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5DDE459-F24B-5043-C664-32C4F88F6F3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4281" t="37198" r="7075" b="39687"/>
          <a:stretch>
            <a:fillRect/>
          </a:stretch>
        </p:blipFill>
        <p:spPr>
          <a:xfrm>
            <a:off x="11199110" y="329810"/>
            <a:ext cx="2738207" cy="52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9676373"/>
      </p:ext>
    </p:extLst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peakers - Multiple (4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val 12">
            <a:extLst>
              <a:ext uri="{FF2B5EF4-FFF2-40B4-BE49-F238E27FC236}">
                <a16:creationId xmlns:a16="http://schemas.microsoft.com/office/drawing/2014/main" id="{68E0AC34-7259-3BD2-CD5C-BE6C60EB874F}"/>
              </a:ext>
            </a:extLst>
          </p:cNvPr>
          <p:cNvSpPr/>
          <p:nvPr userDrawn="1"/>
        </p:nvSpPr>
        <p:spPr>
          <a:xfrm>
            <a:off x="-5391208" y="-1792800"/>
            <a:ext cx="11856734" cy="11856733"/>
          </a:xfrm>
          <a:prstGeom prst="ellipse">
            <a:avLst/>
          </a:prstGeom>
          <a:noFill/>
          <a:ln w="28575">
            <a:solidFill>
              <a:srgbClr val="2761A9"/>
            </a:solidFill>
            <a:miter lim="400000"/>
          </a:ln>
        </p:spPr>
        <p:txBody>
          <a:bodyPr lIns="30480" tIns="30480" rIns="30480" bIns="30480" anchor="ctr"/>
          <a:lstStyle/>
          <a:p>
            <a:endParaRPr sz="864"/>
          </a:p>
        </p:txBody>
      </p:sp>
      <p:sp>
        <p:nvSpPr>
          <p:cNvPr id="22" name="Oval 12">
            <a:extLst>
              <a:ext uri="{FF2B5EF4-FFF2-40B4-BE49-F238E27FC236}">
                <a16:creationId xmlns:a16="http://schemas.microsoft.com/office/drawing/2014/main" id="{7E5C64F3-3612-715F-107C-7CED9F34F6A4}"/>
              </a:ext>
            </a:extLst>
          </p:cNvPr>
          <p:cNvSpPr/>
          <p:nvPr userDrawn="1"/>
        </p:nvSpPr>
        <p:spPr>
          <a:xfrm>
            <a:off x="-5753470" y="-1793963"/>
            <a:ext cx="11856734" cy="11856733"/>
          </a:xfrm>
          <a:prstGeom prst="ellipse">
            <a:avLst/>
          </a:prstGeom>
          <a:noFill/>
          <a:ln w="28575">
            <a:solidFill>
              <a:srgbClr val="228A7B"/>
            </a:solidFill>
            <a:miter lim="400000"/>
          </a:ln>
        </p:spPr>
        <p:txBody>
          <a:bodyPr lIns="30480" tIns="30480" rIns="30480" bIns="30480" anchor="ctr"/>
          <a:lstStyle/>
          <a:p>
            <a:endParaRPr sz="864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948E4C4-D132-AD42-187C-A80888EA009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CB4B4D-7CA3-9044-876B-883B54F8677D}" type="slidenum">
              <a:rPr lang="en-PT" smtClean="0"/>
              <a:t>‹#›</a:t>
            </a:fld>
            <a:endParaRPr lang="en-PT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9AF6F9C7-B3D6-EC41-7B94-E39A0CADAE38}"/>
              </a:ext>
            </a:extLst>
          </p:cNvPr>
          <p:cNvSpPr>
            <a:spLocks noGrp="1" noChangeAspect="1"/>
          </p:cNvSpPr>
          <p:nvPr>
            <p:ph type="pic" sz="quarter" idx="11"/>
          </p:nvPr>
        </p:nvSpPr>
        <p:spPr>
          <a:xfrm>
            <a:off x="7759416" y="1263926"/>
            <a:ext cx="2340000" cy="2340000"/>
          </a:xfrm>
          <a:prstGeom prst="ellipse">
            <a:avLst/>
          </a:prstGeom>
        </p:spPr>
        <p:txBody>
          <a:bodyPr/>
          <a:lstStyle/>
          <a:p>
            <a:endParaRPr lang="en-CH"/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E4B5D6DA-F5C9-4144-8C1E-C0C37179B828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48000" y="3600000"/>
            <a:ext cx="4284568" cy="683264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80000"/>
              </a:lnSpc>
              <a:spcBef>
                <a:spcPts val="0"/>
              </a:spcBef>
              <a:buNone/>
              <a:defRPr sz="4800" b="1">
                <a:solidFill>
                  <a:srgbClr val="228A7B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CA"/>
              <a:t>Title</a:t>
            </a:r>
            <a:endParaRPr lang="en-CH"/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05597EF3-4B63-3E97-72E8-3F5D646171B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48000" y="4528800"/>
            <a:ext cx="4284568" cy="444256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80000"/>
              </a:lnSpc>
              <a:spcBef>
                <a:spcPts val="0"/>
              </a:spcBef>
              <a:buNone/>
              <a:defRPr sz="2800" b="1">
                <a:solidFill>
                  <a:srgbClr val="2761A9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CA"/>
              <a:t>Subtitle</a:t>
            </a:r>
            <a:endParaRPr lang="en-CH"/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066C42AE-69AF-B814-D170-43790D03896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315200" y="3748486"/>
            <a:ext cx="3239312" cy="38779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2400" b="1">
                <a:solidFill>
                  <a:srgbClr val="228A7B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CA"/>
              <a:t>Name</a:t>
            </a:r>
            <a:endParaRPr lang="en-CH"/>
          </a:p>
        </p:txBody>
      </p:sp>
      <p:sp>
        <p:nvSpPr>
          <p:cNvPr id="2" name="Picture Placeholder 9">
            <a:extLst>
              <a:ext uri="{FF2B5EF4-FFF2-40B4-BE49-F238E27FC236}">
                <a16:creationId xmlns:a16="http://schemas.microsoft.com/office/drawing/2014/main" id="{3052C66D-E1FD-24D4-4AD8-841F152ECB28}"/>
              </a:ext>
            </a:extLst>
          </p:cNvPr>
          <p:cNvSpPr>
            <a:spLocks noGrp="1" noChangeAspect="1"/>
          </p:cNvSpPr>
          <p:nvPr>
            <p:ph type="pic" sz="quarter" idx="15"/>
          </p:nvPr>
        </p:nvSpPr>
        <p:spPr>
          <a:xfrm>
            <a:off x="11315315" y="1263926"/>
            <a:ext cx="2340000" cy="2340000"/>
          </a:xfrm>
          <a:prstGeom prst="ellipse">
            <a:avLst/>
          </a:prstGeom>
        </p:spPr>
        <p:txBody>
          <a:bodyPr/>
          <a:lstStyle/>
          <a:p>
            <a:endParaRPr lang="en-CH"/>
          </a:p>
        </p:txBody>
      </p:sp>
      <p:sp>
        <p:nvSpPr>
          <p:cNvPr id="4" name="Picture Placeholder 9">
            <a:extLst>
              <a:ext uri="{FF2B5EF4-FFF2-40B4-BE49-F238E27FC236}">
                <a16:creationId xmlns:a16="http://schemas.microsoft.com/office/drawing/2014/main" id="{051E98CD-0AA2-99D8-21FE-E62B93B97CA2}"/>
              </a:ext>
            </a:extLst>
          </p:cNvPr>
          <p:cNvSpPr>
            <a:spLocks noGrp="1" noChangeAspect="1"/>
          </p:cNvSpPr>
          <p:nvPr>
            <p:ph type="pic" sz="quarter" idx="16"/>
          </p:nvPr>
        </p:nvSpPr>
        <p:spPr>
          <a:xfrm>
            <a:off x="7785152" y="4644698"/>
            <a:ext cx="2340000" cy="2340000"/>
          </a:xfrm>
          <a:prstGeom prst="ellipse">
            <a:avLst/>
          </a:prstGeom>
        </p:spPr>
        <p:txBody>
          <a:bodyPr/>
          <a:lstStyle/>
          <a:p>
            <a:endParaRPr lang="en-CH"/>
          </a:p>
        </p:txBody>
      </p:sp>
      <p:sp>
        <p:nvSpPr>
          <p:cNvPr id="5" name="Picture Placeholder 9">
            <a:extLst>
              <a:ext uri="{FF2B5EF4-FFF2-40B4-BE49-F238E27FC236}">
                <a16:creationId xmlns:a16="http://schemas.microsoft.com/office/drawing/2014/main" id="{1EE6E7B5-FD21-5F2F-448D-70262D25C2B2}"/>
              </a:ext>
            </a:extLst>
          </p:cNvPr>
          <p:cNvSpPr>
            <a:spLocks noGrp="1" noChangeAspect="1"/>
          </p:cNvSpPr>
          <p:nvPr>
            <p:ph type="pic" sz="quarter" idx="17"/>
          </p:nvPr>
        </p:nvSpPr>
        <p:spPr>
          <a:xfrm>
            <a:off x="11315315" y="4644698"/>
            <a:ext cx="2340000" cy="2340000"/>
          </a:xfrm>
          <a:prstGeom prst="ellipse">
            <a:avLst/>
          </a:prstGeom>
        </p:spPr>
        <p:txBody>
          <a:bodyPr/>
          <a:lstStyle/>
          <a:p>
            <a:endParaRPr lang="en-CH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FD716B57-AD9B-46CB-DB8B-606599A34B2B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315201" y="7109980"/>
            <a:ext cx="3239312" cy="38779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2400" b="1">
                <a:solidFill>
                  <a:srgbClr val="228A7B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CA"/>
              <a:t>Name</a:t>
            </a:r>
            <a:endParaRPr lang="en-CH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8B836B81-A14C-2450-194F-CDA79BA02094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7315200" y="4115964"/>
            <a:ext cx="3239312" cy="28931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600" b="0">
                <a:solidFill>
                  <a:srgbClr val="228A7B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CA"/>
              <a:t>Organization</a:t>
            </a:r>
            <a:endParaRPr lang="en-CH"/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4A6B265E-CFEC-394B-C498-236CDA3A5AE0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7315200" y="7474735"/>
            <a:ext cx="3239312" cy="28931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600" b="0">
                <a:solidFill>
                  <a:srgbClr val="228A7B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CA"/>
              <a:t>Organization</a:t>
            </a:r>
            <a:endParaRPr lang="en-CH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1C8C8E7B-3D1B-B4BD-7805-FDEE622DA0EB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10865660" y="3747376"/>
            <a:ext cx="3239312" cy="38779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2400" b="1">
                <a:solidFill>
                  <a:srgbClr val="2761A9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CA"/>
              <a:t>Name</a:t>
            </a:r>
            <a:endParaRPr lang="en-CH"/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48B796E0-0471-30CA-E37D-939E87264B5D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0865660" y="4115964"/>
            <a:ext cx="3239311" cy="28931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600" b="0">
                <a:solidFill>
                  <a:srgbClr val="2761A9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CA"/>
              <a:t>Organization</a:t>
            </a:r>
            <a:endParaRPr lang="en-CH"/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EA7BBC46-F776-95DC-7675-8DC0B5A72C42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0865661" y="7109980"/>
            <a:ext cx="3239310" cy="395834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2400" b="1">
                <a:solidFill>
                  <a:srgbClr val="2761A9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CA"/>
              <a:t>Name</a:t>
            </a:r>
            <a:endParaRPr lang="en-CH"/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FF901144-E3DC-2997-AF6C-D05A70B27E99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10865660" y="7473251"/>
            <a:ext cx="3239311" cy="28931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600" b="0">
                <a:solidFill>
                  <a:srgbClr val="2761A9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CA"/>
              <a:t>Organization</a:t>
            </a:r>
            <a:endParaRPr lang="en-CH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E9256095-636C-B1A3-7766-0EC2E7B9C7C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4281" t="37198" r="7075" b="39687"/>
          <a:stretch>
            <a:fillRect/>
          </a:stretch>
        </p:blipFill>
        <p:spPr>
          <a:xfrm>
            <a:off x="11199110" y="329810"/>
            <a:ext cx="2738207" cy="52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5941548"/>
      </p:ext>
    </p:extLst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peakers - Multiple (6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948E4C4-D132-AD42-187C-A80888EA009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CB4B4D-7CA3-9044-876B-883B54F8677D}" type="slidenum">
              <a:rPr lang="en-PT" smtClean="0"/>
              <a:t>‹#›</a:t>
            </a:fld>
            <a:endParaRPr lang="en-PT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9AF6F9C7-B3D6-EC41-7B94-E39A0CADAE38}"/>
              </a:ext>
            </a:extLst>
          </p:cNvPr>
          <p:cNvSpPr>
            <a:spLocks noGrp="1" noChangeAspect="1"/>
          </p:cNvSpPr>
          <p:nvPr>
            <p:ph type="pic" sz="quarter" idx="11"/>
          </p:nvPr>
        </p:nvSpPr>
        <p:spPr>
          <a:xfrm>
            <a:off x="6140505" y="1106716"/>
            <a:ext cx="2340000" cy="2340000"/>
          </a:xfrm>
          <a:prstGeom prst="ellipse">
            <a:avLst/>
          </a:prstGeom>
        </p:spPr>
        <p:txBody>
          <a:bodyPr/>
          <a:lstStyle/>
          <a:p>
            <a:endParaRPr lang="en-CH"/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066C42AE-69AF-B814-D170-43790D03896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696289" y="3591276"/>
            <a:ext cx="3239312" cy="38779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2400" b="1">
                <a:solidFill>
                  <a:srgbClr val="228A7B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CA"/>
              <a:t>Name</a:t>
            </a:r>
            <a:endParaRPr lang="en-CH"/>
          </a:p>
        </p:txBody>
      </p:sp>
      <p:sp>
        <p:nvSpPr>
          <p:cNvPr id="2" name="Picture Placeholder 9">
            <a:extLst>
              <a:ext uri="{FF2B5EF4-FFF2-40B4-BE49-F238E27FC236}">
                <a16:creationId xmlns:a16="http://schemas.microsoft.com/office/drawing/2014/main" id="{3052C66D-E1FD-24D4-4AD8-841F152ECB28}"/>
              </a:ext>
            </a:extLst>
          </p:cNvPr>
          <p:cNvSpPr>
            <a:spLocks noGrp="1" noChangeAspect="1"/>
          </p:cNvSpPr>
          <p:nvPr>
            <p:ph type="pic" sz="quarter" idx="15"/>
          </p:nvPr>
        </p:nvSpPr>
        <p:spPr>
          <a:xfrm>
            <a:off x="10394809" y="1105232"/>
            <a:ext cx="2340000" cy="2340000"/>
          </a:xfrm>
          <a:prstGeom prst="ellipse">
            <a:avLst/>
          </a:prstGeom>
        </p:spPr>
        <p:txBody>
          <a:bodyPr/>
          <a:lstStyle/>
          <a:p>
            <a:endParaRPr lang="en-CH"/>
          </a:p>
        </p:txBody>
      </p:sp>
      <p:sp>
        <p:nvSpPr>
          <p:cNvPr id="4" name="Picture Placeholder 9">
            <a:extLst>
              <a:ext uri="{FF2B5EF4-FFF2-40B4-BE49-F238E27FC236}">
                <a16:creationId xmlns:a16="http://schemas.microsoft.com/office/drawing/2014/main" id="{051E98CD-0AA2-99D8-21FE-E62B93B97CA2}"/>
              </a:ext>
            </a:extLst>
          </p:cNvPr>
          <p:cNvSpPr>
            <a:spLocks noGrp="1" noChangeAspect="1"/>
          </p:cNvSpPr>
          <p:nvPr>
            <p:ph type="pic" sz="quarter" idx="16"/>
          </p:nvPr>
        </p:nvSpPr>
        <p:spPr>
          <a:xfrm>
            <a:off x="6166241" y="4487488"/>
            <a:ext cx="2340000" cy="2340000"/>
          </a:xfrm>
          <a:prstGeom prst="ellipse">
            <a:avLst/>
          </a:prstGeom>
        </p:spPr>
        <p:txBody>
          <a:bodyPr/>
          <a:lstStyle/>
          <a:p>
            <a:endParaRPr lang="en-CH"/>
          </a:p>
        </p:txBody>
      </p:sp>
      <p:sp>
        <p:nvSpPr>
          <p:cNvPr id="5" name="Picture Placeholder 9">
            <a:extLst>
              <a:ext uri="{FF2B5EF4-FFF2-40B4-BE49-F238E27FC236}">
                <a16:creationId xmlns:a16="http://schemas.microsoft.com/office/drawing/2014/main" id="{1EE6E7B5-FD21-5F2F-448D-70262D25C2B2}"/>
              </a:ext>
            </a:extLst>
          </p:cNvPr>
          <p:cNvSpPr>
            <a:spLocks noGrp="1" noChangeAspect="1"/>
          </p:cNvSpPr>
          <p:nvPr>
            <p:ph type="pic" sz="quarter" idx="17"/>
          </p:nvPr>
        </p:nvSpPr>
        <p:spPr>
          <a:xfrm>
            <a:off x="10394809" y="4486004"/>
            <a:ext cx="2340000" cy="2340000"/>
          </a:xfrm>
          <a:prstGeom prst="ellipse">
            <a:avLst/>
          </a:prstGeom>
        </p:spPr>
        <p:txBody>
          <a:bodyPr/>
          <a:lstStyle/>
          <a:p>
            <a:endParaRPr lang="en-CH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FD716B57-AD9B-46CB-DB8B-606599A34B2B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696290" y="6952770"/>
            <a:ext cx="3239312" cy="38779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2400" b="1">
                <a:solidFill>
                  <a:srgbClr val="2761A9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CA"/>
              <a:t>Name</a:t>
            </a:r>
            <a:endParaRPr lang="en-CH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8B836B81-A14C-2450-194F-CDA79BA02094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5696289" y="3958754"/>
            <a:ext cx="3239312" cy="28931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600" b="0">
                <a:solidFill>
                  <a:srgbClr val="228A7B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CA"/>
              <a:t>Organization</a:t>
            </a:r>
            <a:endParaRPr lang="en-CH"/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4A6B265E-CFEC-394B-C498-236CDA3A5AE0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5696289" y="7317525"/>
            <a:ext cx="3239312" cy="28931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600" b="0">
                <a:solidFill>
                  <a:srgbClr val="2761A9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CA"/>
              <a:t>Organization</a:t>
            </a:r>
            <a:endParaRPr lang="en-CH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1C8C8E7B-3D1B-B4BD-7805-FDEE622DA0EB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9945154" y="3588682"/>
            <a:ext cx="3239312" cy="38779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2400" b="1">
                <a:solidFill>
                  <a:srgbClr val="228A7B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CA"/>
              <a:t>Name</a:t>
            </a:r>
            <a:endParaRPr lang="en-CH"/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48B796E0-0471-30CA-E37D-939E87264B5D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9945154" y="3957270"/>
            <a:ext cx="3239311" cy="28931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600" b="0">
                <a:solidFill>
                  <a:srgbClr val="228A7B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CA"/>
              <a:t>Organization</a:t>
            </a:r>
            <a:endParaRPr lang="en-CH"/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EA7BBC46-F776-95DC-7675-8DC0B5A72C42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9945155" y="6951286"/>
            <a:ext cx="3239310" cy="395834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2400" b="1">
                <a:solidFill>
                  <a:srgbClr val="2761A9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CA"/>
              <a:t>Name</a:t>
            </a:r>
            <a:endParaRPr lang="en-CH"/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FF901144-E3DC-2997-AF6C-D05A70B27E99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9945154" y="7314557"/>
            <a:ext cx="3239311" cy="28931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600" b="0">
                <a:solidFill>
                  <a:srgbClr val="2761A9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CA"/>
              <a:t>Organization</a:t>
            </a:r>
            <a:endParaRPr lang="en-CH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E9256095-636C-B1A3-7766-0EC2E7B9C7C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4281" t="37198" r="7075" b="39687"/>
          <a:stretch>
            <a:fillRect/>
          </a:stretch>
        </p:blipFill>
        <p:spPr>
          <a:xfrm>
            <a:off x="11199110" y="329810"/>
            <a:ext cx="2738207" cy="522000"/>
          </a:xfrm>
          <a:prstGeom prst="rect">
            <a:avLst/>
          </a:prstGeom>
        </p:spPr>
      </p:pic>
      <p:sp>
        <p:nvSpPr>
          <p:cNvPr id="15" name="Picture Placeholder 9">
            <a:extLst>
              <a:ext uri="{FF2B5EF4-FFF2-40B4-BE49-F238E27FC236}">
                <a16:creationId xmlns:a16="http://schemas.microsoft.com/office/drawing/2014/main" id="{4428C52D-8407-0241-85FC-85040E344D7C}"/>
              </a:ext>
            </a:extLst>
          </p:cNvPr>
          <p:cNvSpPr>
            <a:spLocks noGrp="1" noChangeAspect="1"/>
          </p:cNvSpPr>
          <p:nvPr>
            <p:ph type="pic" sz="quarter" idx="25"/>
          </p:nvPr>
        </p:nvSpPr>
        <p:spPr>
          <a:xfrm>
            <a:off x="1895593" y="1105232"/>
            <a:ext cx="2340000" cy="2340000"/>
          </a:xfrm>
          <a:prstGeom prst="ellipse">
            <a:avLst/>
          </a:prstGeom>
        </p:spPr>
        <p:txBody>
          <a:bodyPr/>
          <a:lstStyle/>
          <a:p>
            <a:endParaRPr lang="en-CH"/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70291010-1EB4-068C-03A2-6D4FAFB2BB95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1451377" y="3589792"/>
            <a:ext cx="3239312" cy="38779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2400" b="1">
                <a:solidFill>
                  <a:srgbClr val="228A7B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CA"/>
              <a:t>Name</a:t>
            </a:r>
            <a:endParaRPr lang="en-CH"/>
          </a:p>
        </p:txBody>
      </p:sp>
      <p:sp>
        <p:nvSpPr>
          <p:cNvPr id="18" name="Picture Placeholder 9">
            <a:extLst>
              <a:ext uri="{FF2B5EF4-FFF2-40B4-BE49-F238E27FC236}">
                <a16:creationId xmlns:a16="http://schemas.microsoft.com/office/drawing/2014/main" id="{A582F8EB-074A-563C-66EA-72CC64F3C2B8}"/>
              </a:ext>
            </a:extLst>
          </p:cNvPr>
          <p:cNvSpPr>
            <a:spLocks noGrp="1" noChangeAspect="1"/>
          </p:cNvSpPr>
          <p:nvPr>
            <p:ph type="pic" sz="quarter" idx="27"/>
          </p:nvPr>
        </p:nvSpPr>
        <p:spPr>
          <a:xfrm>
            <a:off x="1921329" y="4486004"/>
            <a:ext cx="2340000" cy="2340000"/>
          </a:xfrm>
          <a:prstGeom prst="ellipse">
            <a:avLst/>
          </a:prstGeom>
        </p:spPr>
        <p:txBody>
          <a:bodyPr/>
          <a:lstStyle/>
          <a:p>
            <a:endParaRPr lang="en-CH"/>
          </a:p>
        </p:txBody>
      </p:sp>
      <p:sp>
        <p:nvSpPr>
          <p:cNvPr id="23" name="Text Placeholder 2">
            <a:extLst>
              <a:ext uri="{FF2B5EF4-FFF2-40B4-BE49-F238E27FC236}">
                <a16:creationId xmlns:a16="http://schemas.microsoft.com/office/drawing/2014/main" id="{740EAB95-E5D6-FBEE-049F-5C2D6BACD8E3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1451378" y="6951286"/>
            <a:ext cx="3239312" cy="38779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2400" b="1">
                <a:solidFill>
                  <a:srgbClr val="2761A9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CA" dirty="0"/>
              <a:t>Name</a:t>
            </a:r>
            <a:endParaRPr lang="en-CH" dirty="0"/>
          </a:p>
        </p:txBody>
      </p:sp>
      <p:sp>
        <p:nvSpPr>
          <p:cNvPr id="24" name="Text Placeholder 2">
            <a:extLst>
              <a:ext uri="{FF2B5EF4-FFF2-40B4-BE49-F238E27FC236}">
                <a16:creationId xmlns:a16="http://schemas.microsoft.com/office/drawing/2014/main" id="{0C4B997D-A981-C166-C890-AD2B659C7381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1451377" y="3957270"/>
            <a:ext cx="3239312" cy="28931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600" b="0">
                <a:solidFill>
                  <a:srgbClr val="228A7B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CA"/>
              <a:t>Organization</a:t>
            </a:r>
            <a:endParaRPr lang="en-CH"/>
          </a:p>
        </p:txBody>
      </p:sp>
      <p:sp>
        <p:nvSpPr>
          <p:cNvPr id="25" name="Text Placeholder 2">
            <a:extLst>
              <a:ext uri="{FF2B5EF4-FFF2-40B4-BE49-F238E27FC236}">
                <a16:creationId xmlns:a16="http://schemas.microsoft.com/office/drawing/2014/main" id="{0BCAE76F-DF75-88ED-30B4-61C073615105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1451377" y="7316041"/>
            <a:ext cx="3239312" cy="28931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600" b="0">
                <a:solidFill>
                  <a:srgbClr val="2761A9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CA"/>
              <a:t>Organization</a:t>
            </a:r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2401977453"/>
      </p:ext>
    </p:extLst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peakers - Multiple (8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948E4C4-D132-AD42-187C-A80888EA009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CB4B4D-7CA3-9044-876B-883B54F8677D}" type="slidenum">
              <a:rPr lang="en-PT" smtClean="0"/>
              <a:t>‹#›</a:t>
            </a:fld>
            <a:endParaRPr lang="en-PT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9AF6F9C7-B3D6-EC41-7B94-E39A0CADAE38}"/>
              </a:ext>
            </a:extLst>
          </p:cNvPr>
          <p:cNvSpPr>
            <a:spLocks noGrp="1" noChangeAspect="1"/>
          </p:cNvSpPr>
          <p:nvPr>
            <p:ph type="pic" sz="quarter" idx="11"/>
          </p:nvPr>
        </p:nvSpPr>
        <p:spPr>
          <a:xfrm>
            <a:off x="4354241" y="1106716"/>
            <a:ext cx="2340000" cy="2340000"/>
          </a:xfrm>
          <a:prstGeom prst="ellipse">
            <a:avLst/>
          </a:prstGeom>
        </p:spPr>
        <p:txBody>
          <a:bodyPr/>
          <a:lstStyle/>
          <a:p>
            <a:endParaRPr lang="en-CH"/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066C42AE-69AF-B814-D170-43790D03896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910025" y="3591276"/>
            <a:ext cx="3239312" cy="38779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2400" b="1">
                <a:solidFill>
                  <a:srgbClr val="228A7B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CA"/>
              <a:t>Name</a:t>
            </a:r>
            <a:endParaRPr lang="en-CH"/>
          </a:p>
        </p:txBody>
      </p:sp>
      <p:sp>
        <p:nvSpPr>
          <p:cNvPr id="2" name="Picture Placeholder 9">
            <a:extLst>
              <a:ext uri="{FF2B5EF4-FFF2-40B4-BE49-F238E27FC236}">
                <a16:creationId xmlns:a16="http://schemas.microsoft.com/office/drawing/2014/main" id="{3052C66D-E1FD-24D4-4AD8-841F152ECB28}"/>
              </a:ext>
            </a:extLst>
          </p:cNvPr>
          <p:cNvSpPr>
            <a:spLocks noGrp="1" noChangeAspect="1"/>
          </p:cNvSpPr>
          <p:nvPr>
            <p:ph type="pic" sz="quarter" idx="15"/>
          </p:nvPr>
        </p:nvSpPr>
        <p:spPr>
          <a:xfrm>
            <a:off x="7910140" y="1106716"/>
            <a:ext cx="2340000" cy="2340000"/>
          </a:xfrm>
          <a:prstGeom prst="ellipse">
            <a:avLst/>
          </a:prstGeom>
        </p:spPr>
        <p:txBody>
          <a:bodyPr/>
          <a:lstStyle/>
          <a:p>
            <a:endParaRPr lang="en-CH"/>
          </a:p>
        </p:txBody>
      </p:sp>
      <p:sp>
        <p:nvSpPr>
          <p:cNvPr id="4" name="Picture Placeholder 9">
            <a:extLst>
              <a:ext uri="{FF2B5EF4-FFF2-40B4-BE49-F238E27FC236}">
                <a16:creationId xmlns:a16="http://schemas.microsoft.com/office/drawing/2014/main" id="{051E98CD-0AA2-99D8-21FE-E62B93B97CA2}"/>
              </a:ext>
            </a:extLst>
          </p:cNvPr>
          <p:cNvSpPr>
            <a:spLocks noGrp="1" noChangeAspect="1"/>
          </p:cNvSpPr>
          <p:nvPr>
            <p:ph type="pic" sz="quarter" idx="16"/>
          </p:nvPr>
        </p:nvSpPr>
        <p:spPr>
          <a:xfrm>
            <a:off x="4379977" y="4487488"/>
            <a:ext cx="2340000" cy="2340000"/>
          </a:xfrm>
          <a:prstGeom prst="ellipse">
            <a:avLst/>
          </a:prstGeom>
        </p:spPr>
        <p:txBody>
          <a:bodyPr/>
          <a:lstStyle/>
          <a:p>
            <a:endParaRPr lang="en-CH"/>
          </a:p>
        </p:txBody>
      </p:sp>
      <p:sp>
        <p:nvSpPr>
          <p:cNvPr id="5" name="Picture Placeholder 9">
            <a:extLst>
              <a:ext uri="{FF2B5EF4-FFF2-40B4-BE49-F238E27FC236}">
                <a16:creationId xmlns:a16="http://schemas.microsoft.com/office/drawing/2014/main" id="{1EE6E7B5-FD21-5F2F-448D-70262D25C2B2}"/>
              </a:ext>
            </a:extLst>
          </p:cNvPr>
          <p:cNvSpPr>
            <a:spLocks noGrp="1" noChangeAspect="1"/>
          </p:cNvSpPr>
          <p:nvPr>
            <p:ph type="pic" sz="quarter" idx="17"/>
          </p:nvPr>
        </p:nvSpPr>
        <p:spPr>
          <a:xfrm>
            <a:off x="7910140" y="4487488"/>
            <a:ext cx="2340000" cy="2340000"/>
          </a:xfrm>
          <a:prstGeom prst="ellipse">
            <a:avLst/>
          </a:prstGeom>
        </p:spPr>
        <p:txBody>
          <a:bodyPr/>
          <a:lstStyle/>
          <a:p>
            <a:endParaRPr lang="en-CH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FD716B57-AD9B-46CB-DB8B-606599A34B2B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910026" y="6952770"/>
            <a:ext cx="3239312" cy="38779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2400" b="1">
                <a:solidFill>
                  <a:srgbClr val="2761A9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CA"/>
              <a:t>Name</a:t>
            </a:r>
            <a:endParaRPr lang="en-CH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8B836B81-A14C-2450-194F-CDA79BA02094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910025" y="3958754"/>
            <a:ext cx="3239312" cy="28931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600" b="0">
                <a:solidFill>
                  <a:srgbClr val="228A7B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CA"/>
              <a:t>Organization</a:t>
            </a:r>
            <a:endParaRPr lang="en-CH"/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4A6B265E-CFEC-394B-C498-236CDA3A5AE0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3910025" y="7317525"/>
            <a:ext cx="3239312" cy="28931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600" b="0">
                <a:solidFill>
                  <a:srgbClr val="2761A9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CA"/>
              <a:t>Organization</a:t>
            </a:r>
            <a:endParaRPr lang="en-CH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1C8C8E7B-3D1B-B4BD-7805-FDEE622DA0EB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7460485" y="3590166"/>
            <a:ext cx="3239312" cy="38779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2400" b="1">
                <a:solidFill>
                  <a:srgbClr val="228A7B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CA"/>
              <a:t>Name</a:t>
            </a:r>
            <a:endParaRPr lang="en-CH"/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48B796E0-0471-30CA-E37D-939E87264B5D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7460485" y="3958754"/>
            <a:ext cx="3239311" cy="28931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600" b="0">
                <a:solidFill>
                  <a:srgbClr val="228A7B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CA"/>
              <a:t>Organization</a:t>
            </a:r>
            <a:endParaRPr lang="en-CH"/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EA7BBC46-F776-95DC-7675-8DC0B5A72C42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7460486" y="6952770"/>
            <a:ext cx="3239310" cy="395834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2400" b="1">
                <a:solidFill>
                  <a:srgbClr val="2761A9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CA"/>
              <a:t>Name</a:t>
            </a:r>
            <a:endParaRPr lang="en-CH"/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FF901144-E3DC-2997-AF6C-D05A70B27E99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7460485" y="7316041"/>
            <a:ext cx="3239311" cy="28931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600" b="0">
                <a:solidFill>
                  <a:srgbClr val="2761A9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CA"/>
              <a:t>Organization</a:t>
            </a:r>
            <a:endParaRPr lang="en-CH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E9256095-636C-B1A3-7766-0EC2E7B9C7C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4281" t="37198" r="7075" b="39687"/>
          <a:stretch>
            <a:fillRect/>
          </a:stretch>
        </p:blipFill>
        <p:spPr>
          <a:xfrm>
            <a:off x="11199110" y="329810"/>
            <a:ext cx="2738207" cy="522000"/>
          </a:xfrm>
          <a:prstGeom prst="rect">
            <a:avLst/>
          </a:prstGeom>
        </p:spPr>
      </p:pic>
      <p:sp>
        <p:nvSpPr>
          <p:cNvPr id="15" name="Picture Placeholder 9">
            <a:extLst>
              <a:ext uri="{FF2B5EF4-FFF2-40B4-BE49-F238E27FC236}">
                <a16:creationId xmlns:a16="http://schemas.microsoft.com/office/drawing/2014/main" id="{4428C52D-8407-0241-85FC-85040E344D7C}"/>
              </a:ext>
            </a:extLst>
          </p:cNvPr>
          <p:cNvSpPr>
            <a:spLocks noGrp="1" noChangeAspect="1"/>
          </p:cNvSpPr>
          <p:nvPr>
            <p:ph type="pic" sz="quarter" idx="25"/>
          </p:nvPr>
        </p:nvSpPr>
        <p:spPr>
          <a:xfrm>
            <a:off x="798342" y="1105232"/>
            <a:ext cx="2340000" cy="2340000"/>
          </a:xfrm>
          <a:prstGeom prst="ellipse">
            <a:avLst/>
          </a:prstGeom>
        </p:spPr>
        <p:txBody>
          <a:bodyPr/>
          <a:lstStyle/>
          <a:p>
            <a:endParaRPr lang="en-CH"/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70291010-1EB4-068C-03A2-6D4FAFB2BB95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354126" y="3589792"/>
            <a:ext cx="3239312" cy="38779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2400" b="1">
                <a:solidFill>
                  <a:srgbClr val="228A7B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CA"/>
              <a:t>Name</a:t>
            </a:r>
            <a:endParaRPr lang="en-CH"/>
          </a:p>
        </p:txBody>
      </p:sp>
      <p:sp>
        <p:nvSpPr>
          <p:cNvPr id="18" name="Picture Placeholder 9">
            <a:extLst>
              <a:ext uri="{FF2B5EF4-FFF2-40B4-BE49-F238E27FC236}">
                <a16:creationId xmlns:a16="http://schemas.microsoft.com/office/drawing/2014/main" id="{A582F8EB-074A-563C-66EA-72CC64F3C2B8}"/>
              </a:ext>
            </a:extLst>
          </p:cNvPr>
          <p:cNvSpPr>
            <a:spLocks noGrp="1" noChangeAspect="1"/>
          </p:cNvSpPr>
          <p:nvPr>
            <p:ph type="pic" sz="quarter" idx="27"/>
          </p:nvPr>
        </p:nvSpPr>
        <p:spPr>
          <a:xfrm>
            <a:off x="824078" y="4486004"/>
            <a:ext cx="2340000" cy="2340000"/>
          </a:xfrm>
          <a:prstGeom prst="ellipse">
            <a:avLst/>
          </a:prstGeom>
        </p:spPr>
        <p:txBody>
          <a:bodyPr/>
          <a:lstStyle/>
          <a:p>
            <a:endParaRPr lang="en-CH"/>
          </a:p>
        </p:txBody>
      </p:sp>
      <p:sp>
        <p:nvSpPr>
          <p:cNvPr id="23" name="Text Placeholder 2">
            <a:extLst>
              <a:ext uri="{FF2B5EF4-FFF2-40B4-BE49-F238E27FC236}">
                <a16:creationId xmlns:a16="http://schemas.microsoft.com/office/drawing/2014/main" id="{740EAB95-E5D6-FBEE-049F-5C2D6BACD8E3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354127" y="6951286"/>
            <a:ext cx="3239312" cy="38779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2400" b="1">
                <a:solidFill>
                  <a:srgbClr val="2761A9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CA" dirty="0"/>
              <a:t>Name</a:t>
            </a:r>
            <a:endParaRPr lang="en-CH" dirty="0"/>
          </a:p>
        </p:txBody>
      </p:sp>
      <p:sp>
        <p:nvSpPr>
          <p:cNvPr id="24" name="Text Placeholder 2">
            <a:extLst>
              <a:ext uri="{FF2B5EF4-FFF2-40B4-BE49-F238E27FC236}">
                <a16:creationId xmlns:a16="http://schemas.microsoft.com/office/drawing/2014/main" id="{0C4B997D-A981-C166-C890-AD2B659C7381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354126" y="3957270"/>
            <a:ext cx="3239312" cy="28931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600" b="0">
                <a:solidFill>
                  <a:srgbClr val="228A7B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CA"/>
              <a:t>Organization</a:t>
            </a:r>
            <a:endParaRPr lang="en-CH"/>
          </a:p>
        </p:txBody>
      </p:sp>
      <p:sp>
        <p:nvSpPr>
          <p:cNvPr id="25" name="Text Placeholder 2">
            <a:extLst>
              <a:ext uri="{FF2B5EF4-FFF2-40B4-BE49-F238E27FC236}">
                <a16:creationId xmlns:a16="http://schemas.microsoft.com/office/drawing/2014/main" id="{0BCAE76F-DF75-88ED-30B4-61C073615105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354126" y="7316041"/>
            <a:ext cx="3239312" cy="28931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600" b="0">
                <a:solidFill>
                  <a:srgbClr val="2761A9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CA"/>
              <a:t>Organization</a:t>
            </a:r>
            <a:endParaRPr lang="en-CH"/>
          </a:p>
        </p:txBody>
      </p:sp>
      <p:sp>
        <p:nvSpPr>
          <p:cNvPr id="13" name="Picture Placeholder 9">
            <a:extLst>
              <a:ext uri="{FF2B5EF4-FFF2-40B4-BE49-F238E27FC236}">
                <a16:creationId xmlns:a16="http://schemas.microsoft.com/office/drawing/2014/main" id="{40C6E802-3DD2-A13A-5633-A8C04EB0097D}"/>
              </a:ext>
            </a:extLst>
          </p:cNvPr>
          <p:cNvSpPr>
            <a:spLocks noGrp="1" noChangeAspect="1"/>
          </p:cNvSpPr>
          <p:nvPr>
            <p:ph type="pic" sz="quarter" idx="31"/>
          </p:nvPr>
        </p:nvSpPr>
        <p:spPr>
          <a:xfrm>
            <a:off x="11471018" y="1105232"/>
            <a:ext cx="2340000" cy="2340000"/>
          </a:xfrm>
          <a:prstGeom prst="ellipse">
            <a:avLst/>
          </a:prstGeom>
        </p:spPr>
        <p:txBody>
          <a:bodyPr/>
          <a:lstStyle/>
          <a:p>
            <a:endParaRPr lang="en-CH"/>
          </a:p>
        </p:txBody>
      </p:sp>
      <p:sp>
        <p:nvSpPr>
          <p:cNvPr id="16" name="Picture Placeholder 9">
            <a:extLst>
              <a:ext uri="{FF2B5EF4-FFF2-40B4-BE49-F238E27FC236}">
                <a16:creationId xmlns:a16="http://schemas.microsoft.com/office/drawing/2014/main" id="{9B447556-13D6-5F4D-D637-306AC4FF16C8}"/>
              </a:ext>
            </a:extLst>
          </p:cNvPr>
          <p:cNvSpPr>
            <a:spLocks noGrp="1" noChangeAspect="1"/>
          </p:cNvSpPr>
          <p:nvPr>
            <p:ph type="pic" sz="quarter" idx="32"/>
          </p:nvPr>
        </p:nvSpPr>
        <p:spPr>
          <a:xfrm>
            <a:off x="11471018" y="4486004"/>
            <a:ext cx="2340000" cy="2340000"/>
          </a:xfrm>
          <a:prstGeom prst="ellipse">
            <a:avLst/>
          </a:prstGeom>
        </p:spPr>
        <p:txBody>
          <a:bodyPr/>
          <a:lstStyle/>
          <a:p>
            <a:endParaRPr lang="en-CH"/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3E7AEF57-B59F-BF5D-9989-28545A1A5423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1021363" y="3588682"/>
            <a:ext cx="3239312" cy="38779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2400" b="1">
                <a:solidFill>
                  <a:srgbClr val="228A7B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CA"/>
              <a:t>Name</a:t>
            </a:r>
            <a:endParaRPr lang="en-CH"/>
          </a:p>
        </p:txBody>
      </p:sp>
      <p:sp>
        <p:nvSpPr>
          <p:cNvPr id="22" name="Text Placeholder 2">
            <a:extLst>
              <a:ext uri="{FF2B5EF4-FFF2-40B4-BE49-F238E27FC236}">
                <a16:creationId xmlns:a16="http://schemas.microsoft.com/office/drawing/2014/main" id="{7B73A620-C4A7-3FD2-335C-62A86226696F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1021363" y="3957270"/>
            <a:ext cx="3239311" cy="28931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600" b="0">
                <a:solidFill>
                  <a:srgbClr val="228A7B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CA"/>
              <a:t>Organization</a:t>
            </a:r>
            <a:endParaRPr lang="en-CH"/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C97B0FAC-0277-CF40-0916-BB94D44F8C99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11021364" y="6951286"/>
            <a:ext cx="3239310" cy="395834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2400" b="1">
                <a:solidFill>
                  <a:srgbClr val="2761A9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CA"/>
              <a:t>Name</a:t>
            </a:r>
            <a:endParaRPr lang="en-CH"/>
          </a:p>
        </p:txBody>
      </p:sp>
      <p:sp>
        <p:nvSpPr>
          <p:cNvPr id="27" name="Text Placeholder 2">
            <a:extLst>
              <a:ext uri="{FF2B5EF4-FFF2-40B4-BE49-F238E27FC236}">
                <a16:creationId xmlns:a16="http://schemas.microsoft.com/office/drawing/2014/main" id="{A256E754-63B0-99EB-6550-808B5EAAE1B7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11021363" y="7314557"/>
            <a:ext cx="3239311" cy="28931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600" b="0">
                <a:solidFill>
                  <a:srgbClr val="2761A9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CA"/>
              <a:t>Organization</a:t>
            </a:r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1672224581"/>
      </p:ext>
    </p:extLst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1A92D09-36A2-5CDC-2A08-EFF4941F02C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CB4B4D-7CA3-9044-876B-883B54F8677D}" type="slidenum">
              <a:rPr lang="en-PT" smtClean="0"/>
              <a:t>‹#›</a:t>
            </a:fld>
            <a:endParaRPr lang="en-PT"/>
          </a:p>
        </p:txBody>
      </p:sp>
      <p:sp>
        <p:nvSpPr>
          <p:cNvPr id="13" name="Text Placeholder 15">
            <a:extLst>
              <a:ext uri="{FF2B5EF4-FFF2-40B4-BE49-F238E27FC236}">
                <a16:creationId xmlns:a16="http://schemas.microsoft.com/office/drawing/2014/main" id="{0D3EB3B1-2C0B-F348-80AA-B10CA0C3A8C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20800" y="2585517"/>
            <a:ext cx="12988800" cy="2816156"/>
          </a:xfrm>
          <a:prstGeom prst="rect">
            <a:avLst/>
          </a:prstGeom>
        </p:spPr>
        <p:txBody>
          <a:bodyPr>
            <a:spAutoFit/>
          </a:bodyPr>
          <a:lstStyle>
            <a:lvl1pPr marL="572400" indent="-572400">
              <a:lnSpc>
                <a:spcPct val="100000"/>
              </a:lnSpc>
              <a:spcBef>
                <a:spcPts val="0"/>
              </a:spcBef>
              <a:buSzPct val="100000"/>
              <a:buFont typeface="Arial" panose="020B0604020202020204" pitchFamily="34" charset="0"/>
              <a:buChar char="•"/>
              <a:defRPr sz="2950"/>
            </a:lvl1pPr>
          </a:lstStyle>
          <a:p>
            <a:pPr lvl="0"/>
            <a:r>
              <a:rPr lang="en-US"/>
              <a:t>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.</a:t>
            </a:r>
          </a:p>
          <a:p>
            <a:pPr lvl="0"/>
            <a:endParaRPr lang="en-US"/>
          </a:p>
          <a:p>
            <a:pPr lvl="0"/>
            <a:r>
              <a:rPr lang="en-US"/>
              <a:t>Integer </a:t>
            </a:r>
            <a:r>
              <a:rPr lang="en-US" err="1"/>
              <a:t>efficitur</a:t>
            </a:r>
            <a:r>
              <a:rPr lang="en-US"/>
              <a:t> </a:t>
            </a:r>
            <a:r>
              <a:rPr lang="en-US" err="1"/>
              <a:t>felis</a:t>
            </a:r>
            <a:r>
              <a:rPr lang="en-US"/>
              <a:t> non </a:t>
            </a:r>
            <a:r>
              <a:rPr lang="en-US" err="1"/>
              <a:t>nibh</a:t>
            </a:r>
            <a:r>
              <a:rPr lang="en-US"/>
              <a:t> fermentum </a:t>
            </a:r>
            <a:r>
              <a:rPr lang="en-US" err="1"/>
              <a:t>placerat</a:t>
            </a:r>
            <a:r>
              <a:rPr lang="en-US"/>
              <a:t>.</a:t>
            </a:r>
          </a:p>
          <a:p>
            <a:pPr lvl="0"/>
            <a:endParaRPr lang="en-US"/>
          </a:p>
          <a:p>
            <a:pPr lvl="0"/>
            <a:r>
              <a:rPr lang="en-US"/>
              <a:t>Proin </a:t>
            </a:r>
            <a:r>
              <a:rPr lang="en-US" err="1"/>
              <a:t>sagittis</a:t>
            </a:r>
            <a:r>
              <a:rPr lang="en-US"/>
              <a:t> </a:t>
            </a:r>
            <a:r>
              <a:rPr lang="en-US" err="1"/>
              <a:t>turpis</a:t>
            </a:r>
            <a:r>
              <a:rPr lang="en-US"/>
              <a:t> </a:t>
            </a:r>
            <a:r>
              <a:rPr lang="en-US" err="1"/>
              <a:t>eget</a:t>
            </a:r>
            <a:r>
              <a:rPr lang="en-US"/>
              <a:t> eros maximus, </a:t>
            </a:r>
            <a:r>
              <a:rPr lang="en-US" err="1"/>
              <a:t>varius</a:t>
            </a:r>
            <a:r>
              <a:rPr lang="en-US"/>
              <a:t> </a:t>
            </a:r>
            <a:r>
              <a:rPr lang="en-US" err="1"/>
              <a:t>vehicula</a:t>
            </a:r>
            <a:r>
              <a:rPr lang="en-US"/>
              <a:t> </a:t>
            </a:r>
            <a:r>
              <a:rPr lang="en-US" err="1"/>
              <a:t>purus</a:t>
            </a:r>
            <a:r>
              <a:rPr lang="en-US"/>
              <a:t>.</a:t>
            </a:r>
          </a:p>
          <a:p>
            <a:pPr lvl="0"/>
            <a:endParaRPr lang="en-US"/>
          </a:p>
        </p:txBody>
      </p:sp>
      <p:sp>
        <p:nvSpPr>
          <p:cNvPr id="2" name="Text Placeholder 12">
            <a:extLst>
              <a:ext uri="{FF2B5EF4-FFF2-40B4-BE49-F238E27FC236}">
                <a16:creationId xmlns:a16="http://schemas.microsoft.com/office/drawing/2014/main" id="{2EA80EB1-B318-F1C0-521C-9F4DEE37360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21915" y="1167737"/>
            <a:ext cx="12987685" cy="1015663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lnSpc>
                <a:spcPts val="7200"/>
              </a:lnSpc>
              <a:defRPr sz="7200" b="1">
                <a:solidFill>
                  <a:srgbClr val="000000"/>
                </a:solidFill>
              </a:defRPr>
            </a:lvl1pPr>
          </a:lstStyle>
          <a:p>
            <a:pPr lvl="0"/>
            <a:r>
              <a:rPr lang="en-CA" sz="7200" b="1"/>
              <a:t>Title</a:t>
            </a:r>
            <a:endParaRPr lang="en-CH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93E054D-B96E-D435-2102-1AD88C0B396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4281" t="37198" r="7075" b="39687"/>
          <a:stretch>
            <a:fillRect/>
          </a:stretch>
        </p:blipFill>
        <p:spPr>
          <a:xfrm>
            <a:off x="11199110" y="329810"/>
            <a:ext cx="2738207" cy="52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1485925"/>
      </p:ext>
    </p:extLst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s, Alternating Colours -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2">
            <a:extLst>
              <a:ext uri="{FF2B5EF4-FFF2-40B4-BE49-F238E27FC236}">
                <a16:creationId xmlns:a16="http://schemas.microsoft.com/office/drawing/2014/main" id="{96A44FD4-368A-5AE5-2066-3D83466909EB}"/>
              </a:ext>
            </a:extLst>
          </p:cNvPr>
          <p:cNvSpPr>
            <a:spLocks noGrp="1"/>
          </p:cNvSpPr>
          <p:nvPr>
            <p:ph type="sldNum" sz="quarter" idx="2"/>
          </p:nvPr>
        </p:nvSpPr>
        <p:spPr>
          <a:xfrm>
            <a:off x="14069281" y="7854128"/>
            <a:ext cx="179536" cy="268792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 lang="en-PT" smtClean="0"/>
              <a:t>‹#›</a:t>
            </a:fld>
            <a:endParaRPr lang="en-PT"/>
          </a:p>
        </p:txBody>
      </p:sp>
      <p:sp>
        <p:nvSpPr>
          <p:cNvPr id="3" name="Text Placeholder 12">
            <a:extLst>
              <a:ext uri="{FF2B5EF4-FFF2-40B4-BE49-F238E27FC236}">
                <a16:creationId xmlns:a16="http://schemas.microsoft.com/office/drawing/2014/main" id="{7FF7F546-184C-F38C-1EF1-A20DD4AD1FB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21916" y="1167736"/>
            <a:ext cx="12987684" cy="1015663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lnSpc>
                <a:spcPts val="7200"/>
              </a:lnSpc>
              <a:defRPr sz="7200" b="1">
                <a:solidFill>
                  <a:srgbClr val="000000"/>
                </a:solidFill>
              </a:defRPr>
            </a:lvl1pPr>
          </a:lstStyle>
          <a:p>
            <a:pPr lvl="0"/>
            <a:r>
              <a:rPr lang="en-CA" sz="7200" b="1"/>
              <a:t>Title</a:t>
            </a:r>
            <a:endParaRPr lang="en-CH"/>
          </a:p>
        </p:txBody>
      </p:sp>
      <p:sp>
        <p:nvSpPr>
          <p:cNvPr id="4" name="Text Placeholder 43">
            <a:extLst>
              <a:ext uri="{FF2B5EF4-FFF2-40B4-BE49-F238E27FC236}">
                <a16:creationId xmlns:a16="http://schemas.microsoft.com/office/drawing/2014/main" id="{61CAC4EC-20DB-4289-ED58-72832992A41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20800" y="3632238"/>
            <a:ext cx="12988800" cy="1000274"/>
          </a:xfrm>
          <a:prstGeom prst="rect">
            <a:avLst/>
          </a:prstGeom>
        </p:spPr>
        <p:txBody>
          <a:bodyPr wrap="square">
            <a:spAutoFit/>
          </a:bodyPr>
          <a:lstStyle>
            <a:lvl1pPr marL="572400" indent="-572400" algn="l">
              <a:lnSpc>
                <a:spcPct val="100000"/>
              </a:lnSpc>
              <a:buFont typeface="Arial" panose="020B0604020202020204" pitchFamily="34" charset="0"/>
              <a:buChar char="•"/>
              <a:defRPr sz="2950" b="0">
                <a:solidFill>
                  <a:srgbClr val="228A7B"/>
                </a:solidFill>
                <a:latin typeface="Helvetica" panose="020B0604020202020204" pitchFamily="34" charset="0"/>
                <a:cs typeface="Helvetica" panose="020B0604020202020204" pitchFamily="34" charset="0"/>
              </a:defRPr>
            </a:lvl1pPr>
            <a:lvl2pPr>
              <a:defRPr sz="2200">
                <a:latin typeface="+mj-lt"/>
              </a:defRPr>
            </a:lvl2pPr>
            <a:lvl3pPr>
              <a:defRPr sz="2200">
                <a:latin typeface="+mj-lt"/>
              </a:defRPr>
            </a:lvl3pPr>
            <a:lvl4pPr>
              <a:defRPr sz="2200">
                <a:latin typeface="+mj-lt"/>
              </a:defRPr>
            </a:lvl4pPr>
            <a:lvl5pPr>
              <a:defRPr sz="2200">
                <a:latin typeface="+mj-lt"/>
              </a:defRPr>
            </a:lvl5pPr>
          </a:lstStyle>
          <a:p>
            <a:pPr lvl="0"/>
            <a:r>
              <a:rPr lang="en-CA"/>
              <a:t>In hac </a:t>
            </a:r>
            <a:r>
              <a:rPr lang="en-CA" err="1"/>
              <a:t>habitasse</a:t>
            </a:r>
            <a:r>
              <a:rPr lang="en-CA"/>
              <a:t> </a:t>
            </a:r>
            <a:r>
              <a:rPr lang="en-CA" err="1"/>
              <a:t>platea</a:t>
            </a:r>
            <a:r>
              <a:rPr lang="en-CA"/>
              <a:t> </a:t>
            </a:r>
            <a:r>
              <a:rPr lang="en-CA" err="1"/>
              <a:t>dictumst</a:t>
            </a:r>
            <a:r>
              <a:rPr lang="en-CA"/>
              <a:t>. </a:t>
            </a:r>
            <a:r>
              <a:rPr lang="en-CA" err="1"/>
              <a:t>Nulla</a:t>
            </a:r>
            <a:r>
              <a:rPr lang="en-CA"/>
              <a:t> at fermentum nisi. Proin </a:t>
            </a:r>
            <a:r>
              <a:rPr lang="en-CA" err="1"/>
              <a:t>tincidunt</a:t>
            </a:r>
            <a:r>
              <a:rPr lang="en-CA"/>
              <a:t> ac </a:t>
            </a:r>
            <a:r>
              <a:rPr lang="en-CA" err="1"/>
              <a:t>arcu</a:t>
            </a:r>
            <a:r>
              <a:rPr lang="en-CA"/>
              <a:t> vitae </a:t>
            </a:r>
            <a:r>
              <a:rPr lang="en-CA" err="1"/>
              <a:t>imperdiet</a:t>
            </a:r>
            <a:r>
              <a:rPr lang="en-CA"/>
              <a:t>.</a:t>
            </a:r>
          </a:p>
        </p:txBody>
      </p:sp>
      <p:sp>
        <p:nvSpPr>
          <p:cNvPr id="5" name="Text Placeholder 43">
            <a:extLst>
              <a:ext uri="{FF2B5EF4-FFF2-40B4-BE49-F238E27FC236}">
                <a16:creationId xmlns:a16="http://schemas.microsoft.com/office/drawing/2014/main" id="{0D600201-BF2F-91F8-C53D-25B02DED410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20800" y="5992844"/>
            <a:ext cx="12988800" cy="1000274"/>
          </a:xfrm>
          <a:prstGeom prst="rect">
            <a:avLst/>
          </a:prstGeom>
        </p:spPr>
        <p:txBody>
          <a:bodyPr wrap="square">
            <a:spAutoFit/>
          </a:bodyPr>
          <a:lstStyle>
            <a:lvl1pPr marL="572400" indent="-572400" algn="l">
              <a:lnSpc>
                <a:spcPct val="100000"/>
              </a:lnSpc>
              <a:buFont typeface="Arial" panose="020B0604020202020204" pitchFamily="34" charset="0"/>
              <a:buChar char="•"/>
              <a:defRPr sz="2950" b="0">
                <a:solidFill>
                  <a:srgbClr val="228A7B"/>
                </a:solidFill>
                <a:latin typeface="Helvetica" panose="020B0604020202020204" pitchFamily="34" charset="0"/>
                <a:cs typeface="Helvetica" panose="020B0604020202020204" pitchFamily="34" charset="0"/>
              </a:defRPr>
            </a:lvl1pPr>
            <a:lvl2pPr>
              <a:defRPr sz="2200">
                <a:latin typeface="+mj-lt"/>
              </a:defRPr>
            </a:lvl2pPr>
            <a:lvl3pPr>
              <a:defRPr sz="2200">
                <a:latin typeface="+mj-lt"/>
              </a:defRPr>
            </a:lvl3pPr>
            <a:lvl4pPr>
              <a:defRPr sz="2200">
                <a:latin typeface="+mj-lt"/>
              </a:defRPr>
            </a:lvl4pPr>
            <a:lvl5pPr>
              <a:defRPr sz="2200">
                <a:latin typeface="+mj-lt"/>
              </a:defRPr>
            </a:lvl5pPr>
          </a:lstStyle>
          <a:p>
            <a:pPr lvl="0"/>
            <a:r>
              <a:rPr lang="en-CA" err="1"/>
              <a:t>Etiam</a:t>
            </a:r>
            <a:r>
              <a:rPr lang="en-CA"/>
              <a:t> </a:t>
            </a:r>
            <a:r>
              <a:rPr lang="en-CA" err="1"/>
              <a:t>venenatis</a:t>
            </a:r>
            <a:r>
              <a:rPr lang="en-CA"/>
              <a:t> </a:t>
            </a:r>
            <a:r>
              <a:rPr lang="en-CA" err="1"/>
              <a:t>luctus</a:t>
            </a:r>
            <a:r>
              <a:rPr lang="en-CA"/>
              <a:t> </a:t>
            </a:r>
            <a:r>
              <a:rPr lang="en-CA" err="1"/>
              <a:t>nulla</a:t>
            </a:r>
            <a:r>
              <a:rPr lang="en-CA"/>
              <a:t> sed convallis. </a:t>
            </a:r>
            <a:r>
              <a:rPr lang="en-CA" err="1"/>
              <a:t>Praesent</a:t>
            </a:r>
            <a:r>
              <a:rPr lang="en-CA"/>
              <a:t> </a:t>
            </a:r>
            <a:r>
              <a:rPr lang="en-CA" err="1"/>
              <a:t>pellentesque</a:t>
            </a:r>
            <a:r>
              <a:rPr lang="en-CA"/>
              <a:t> </a:t>
            </a:r>
            <a:r>
              <a:rPr lang="en-CA" err="1"/>
              <a:t>lobortis</a:t>
            </a:r>
            <a:r>
              <a:rPr lang="en-CA"/>
              <a:t> </a:t>
            </a:r>
            <a:r>
              <a:rPr lang="en-CA" err="1"/>
              <a:t>nisl</a:t>
            </a:r>
            <a:r>
              <a:rPr lang="en-CA"/>
              <a:t> </a:t>
            </a:r>
            <a:r>
              <a:rPr lang="en-CA" err="1"/>
              <a:t>eu</a:t>
            </a:r>
            <a:r>
              <a:rPr lang="en-CA"/>
              <a:t> </a:t>
            </a:r>
            <a:r>
              <a:rPr lang="en-CA" err="1"/>
              <a:t>consequat</a:t>
            </a:r>
            <a:r>
              <a:rPr lang="en-CA"/>
              <a:t>.</a:t>
            </a:r>
          </a:p>
        </p:txBody>
      </p:sp>
      <p:sp>
        <p:nvSpPr>
          <p:cNvPr id="8" name="Text Placeholder 43">
            <a:extLst>
              <a:ext uri="{FF2B5EF4-FFF2-40B4-BE49-F238E27FC236}">
                <a16:creationId xmlns:a16="http://schemas.microsoft.com/office/drawing/2014/main" id="{5BE222A4-2AD6-4657-DC53-5C462506E155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20800" y="2451936"/>
            <a:ext cx="12988800" cy="1000274"/>
          </a:xfrm>
          <a:prstGeom prst="rect">
            <a:avLst/>
          </a:prstGeom>
        </p:spPr>
        <p:txBody>
          <a:bodyPr wrap="square">
            <a:spAutoFit/>
          </a:bodyPr>
          <a:lstStyle>
            <a:lvl1pPr marL="572400" indent="-572400" algn="l">
              <a:lnSpc>
                <a:spcPct val="100000"/>
              </a:lnSpc>
              <a:buFont typeface="Arial" panose="020B0604020202020204" pitchFamily="34" charset="0"/>
              <a:buChar char="•"/>
              <a:defRPr sz="2950" b="0">
                <a:solidFill>
                  <a:srgbClr val="000000"/>
                </a:solidFill>
                <a:latin typeface="Helvetica" panose="020B0604020202020204" pitchFamily="34" charset="0"/>
                <a:cs typeface="Helvetica" panose="020B0604020202020204" pitchFamily="34" charset="0"/>
              </a:defRPr>
            </a:lvl1pPr>
            <a:lvl2pPr>
              <a:defRPr sz="2200">
                <a:latin typeface="+mj-lt"/>
              </a:defRPr>
            </a:lvl2pPr>
            <a:lvl3pPr>
              <a:defRPr sz="2200">
                <a:latin typeface="+mj-lt"/>
              </a:defRPr>
            </a:lvl3pPr>
            <a:lvl4pPr>
              <a:defRPr sz="2200">
                <a:latin typeface="+mj-lt"/>
              </a:defRPr>
            </a:lvl4pPr>
            <a:lvl5pPr>
              <a:defRPr sz="2200">
                <a:latin typeface="+mj-lt"/>
              </a:defRPr>
            </a:lvl5pPr>
          </a:lstStyle>
          <a:p>
            <a:pPr lvl="0"/>
            <a:r>
              <a:rPr lang="en-CA" err="1"/>
              <a:t>Aliquam</a:t>
            </a:r>
            <a:r>
              <a:rPr lang="en-CA"/>
              <a:t> quis nunc sit </a:t>
            </a:r>
            <a:r>
              <a:rPr lang="en-CA" err="1"/>
              <a:t>amet</a:t>
            </a:r>
            <a:r>
              <a:rPr lang="en-CA"/>
              <a:t> mi </a:t>
            </a:r>
            <a:r>
              <a:rPr lang="en-CA" err="1"/>
              <a:t>mattis</a:t>
            </a:r>
            <a:r>
              <a:rPr lang="en-CA"/>
              <a:t> </a:t>
            </a:r>
            <a:r>
              <a:rPr lang="en-CA" err="1"/>
              <a:t>volutpat</a:t>
            </a:r>
            <a:r>
              <a:rPr lang="en-CA"/>
              <a:t>. Sed a </a:t>
            </a:r>
            <a:r>
              <a:rPr lang="en-CA" err="1"/>
              <a:t>dignissim</a:t>
            </a:r>
            <a:r>
              <a:rPr lang="en-CA"/>
              <a:t> ante. Maecenas </a:t>
            </a:r>
            <a:r>
              <a:rPr lang="en-CA" err="1"/>
              <a:t>mattis</a:t>
            </a:r>
            <a:r>
              <a:rPr lang="en-CA"/>
              <a:t> </a:t>
            </a:r>
            <a:r>
              <a:rPr lang="en-CA" err="1"/>
              <a:t>nulla</a:t>
            </a:r>
            <a:r>
              <a:rPr lang="en-CA"/>
              <a:t> sed </a:t>
            </a:r>
            <a:r>
              <a:rPr lang="en-CA" err="1"/>
              <a:t>turpis</a:t>
            </a:r>
            <a:r>
              <a:rPr lang="en-CA"/>
              <a:t> </a:t>
            </a:r>
            <a:r>
              <a:rPr lang="en-CA" err="1"/>
              <a:t>lobortis</a:t>
            </a:r>
            <a:r>
              <a:rPr lang="en-CA"/>
              <a:t>, </a:t>
            </a:r>
            <a:r>
              <a:rPr lang="en-CA" err="1"/>
              <a:t>eget</a:t>
            </a:r>
            <a:r>
              <a:rPr lang="en-CA"/>
              <a:t> </a:t>
            </a:r>
            <a:r>
              <a:rPr lang="en-CA" err="1"/>
              <a:t>viverra</a:t>
            </a:r>
            <a:r>
              <a:rPr lang="en-CA"/>
              <a:t> </a:t>
            </a:r>
            <a:r>
              <a:rPr lang="en-CA" err="1"/>
              <a:t>neque</a:t>
            </a:r>
            <a:r>
              <a:rPr lang="en-CA"/>
              <a:t> </a:t>
            </a:r>
            <a:r>
              <a:rPr lang="en-CA" err="1"/>
              <a:t>volutpat</a:t>
            </a:r>
            <a:r>
              <a:rPr lang="en-CA"/>
              <a:t>.</a:t>
            </a:r>
          </a:p>
        </p:txBody>
      </p:sp>
      <p:sp>
        <p:nvSpPr>
          <p:cNvPr id="10" name="Text Placeholder 43">
            <a:extLst>
              <a:ext uri="{FF2B5EF4-FFF2-40B4-BE49-F238E27FC236}">
                <a16:creationId xmlns:a16="http://schemas.microsoft.com/office/drawing/2014/main" id="{CEF1684F-90CF-CAB1-697A-AB59CBC2DE85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20800" y="4812541"/>
            <a:ext cx="12988800" cy="1000274"/>
          </a:xfrm>
          <a:prstGeom prst="rect">
            <a:avLst/>
          </a:prstGeom>
        </p:spPr>
        <p:txBody>
          <a:bodyPr wrap="square">
            <a:spAutoFit/>
          </a:bodyPr>
          <a:lstStyle>
            <a:lvl1pPr marL="572400" indent="-572400" algn="l">
              <a:lnSpc>
                <a:spcPct val="100000"/>
              </a:lnSpc>
              <a:buFont typeface="Arial" panose="020B0604020202020204" pitchFamily="34" charset="0"/>
              <a:buChar char="•"/>
              <a:defRPr sz="2950" b="0">
                <a:solidFill>
                  <a:srgbClr val="000000"/>
                </a:solidFill>
                <a:latin typeface="Helvetica" panose="020B0604020202020204" pitchFamily="34" charset="0"/>
                <a:cs typeface="Helvetica" panose="020B0604020202020204" pitchFamily="34" charset="0"/>
              </a:defRPr>
            </a:lvl1pPr>
            <a:lvl2pPr>
              <a:defRPr sz="2200">
                <a:latin typeface="+mj-lt"/>
              </a:defRPr>
            </a:lvl2pPr>
            <a:lvl3pPr>
              <a:defRPr sz="2200">
                <a:latin typeface="+mj-lt"/>
              </a:defRPr>
            </a:lvl3pPr>
            <a:lvl4pPr>
              <a:defRPr sz="2200">
                <a:latin typeface="+mj-lt"/>
              </a:defRPr>
            </a:lvl4pPr>
            <a:lvl5pPr>
              <a:defRPr sz="2200">
                <a:latin typeface="+mj-lt"/>
              </a:defRPr>
            </a:lvl5pPr>
          </a:lstStyle>
          <a:p>
            <a:pPr lvl="0"/>
            <a:r>
              <a:rPr lang="en-CA" err="1"/>
              <a:t>Nullam</a:t>
            </a:r>
            <a:r>
              <a:rPr lang="en-CA"/>
              <a:t> ex magna, </a:t>
            </a:r>
            <a:r>
              <a:rPr lang="en-CA" err="1"/>
              <a:t>egestas</a:t>
            </a:r>
            <a:r>
              <a:rPr lang="en-CA"/>
              <a:t> </a:t>
            </a:r>
            <a:r>
              <a:rPr lang="en-CA" err="1"/>
              <a:t>eget</a:t>
            </a:r>
            <a:r>
              <a:rPr lang="en-CA"/>
              <a:t> </a:t>
            </a:r>
            <a:r>
              <a:rPr lang="en-CA" err="1"/>
              <a:t>massa</a:t>
            </a:r>
            <a:r>
              <a:rPr lang="en-CA"/>
              <a:t> sed, </a:t>
            </a:r>
            <a:r>
              <a:rPr lang="en-CA" err="1"/>
              <a:t>elementum</a:t>
            </a:r>
            <a:r>
              <a:rPr lang="en-CA"/>
              <a:t> </a:t>
            </a:r>
            <a:r>
              <a:rPr lang="en-CA" err="1"/>
              <a:t>interdum</a:t>
            </a:r>
            <a:r>
              <a:rPr lang="en-CA"/>
              <a:t> dui. </a:t>
            </a:r>
            <a:r>
              <a:rPr lang="en-CA" err="1"/>
              <a:t>Vivamus</a:t>
            </a:r>
            <a:r>
              <a:rPr lang="en-CA"/>
              <a:t> est </a:t>
            </a:r>
            <a:r>
              <a:rPr lang="en-CA" err="1"/>
              <a:t>augue</a:t>
            </a:r>
            <a:r>
              <a:rPr lang="en-CA"/>
              <a:t>, </a:t>
            </a:r>
            <a:r>
              <a:rPr lang="en-CA" err="1"/>
              <a:t>vulputate</a:t>
            </a:r>
            <a:r>
              <a:rPr lang="en-CA"/>
              <a:t> nec dui at, </a:t>
            </a:r>
            <a:r>
              <a:rPr lang="en-CA" err="1"/>
              <a:t>scelerisque</a:t>
            </a:r>
            <a:r>
              <a:rPr lang="en-CA"/>
              <a:t> </a:t>
            </a:r>
            <a:r>
              <a:rPr lang="en-CA" err="1"/>
              <a:t>tempor</a:t>
            </a:r>
            <a:r>
              <a:rPr lang="en-CA"/>
              <a:t> diam.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FEB5E9D-C372-E21F-907C-4568496C7E1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4281" t="37198" r="7075" b="39687"/>
          <a:stretch>
            <a:fillRect/>
          </a:stretch>
        </p:blipFill>
        <p:spPr>
          <a:xfrm>
            <a:off x="11199110" y="329810"/>
            <a:ext cx="2738207" cy="52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4325997"/>
      </p:ext>
    </p:extLst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s, Alternating Colours -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2">
            <a:extLst>
              <a:ext uri="{FF2B5EF4-FFF2-40B4-BE49-F238E27FC236}">
                <a16:creationId xmlns:a16="http://schemas.microsoft.com/office/drawing/2014/main" id="{96A44FD4-368A-5AE5-2066-3D83466909EB}"/>
              </a:ext>
            </a:extLst>
          </p:cNvPr>
          <p:cNvSpPr>
            <a:spLocks noGrp="1"/>
          </p:cNvSpPr>
          <p:nvPr>
            <p:ph type="sldNum" sz="quarter" idx="2"/>
          </p:nvPr>
        </p:nvSpPr>
        <p:spPr>
          <a:xfrm>
            <a:off x="14069281" y="7854128"/>
            <a:ext cx="179536" cy="268792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 lang="en-PT" smtClean="0"/>
              <a:t>‹#›</a:t>
            </a:fld>
            <a:endParaRPr lang="en-PT"/>
          </a:p>
        </p:txBody>
      </p:sp>
      <p:sp>
        <p:nvSpPr>
          <p:cNvPr id="6" name="Text Placeholder 12">
            <a:extLst>
              <a:ext uri="{FF2B5EF4-FFF2-40B4-BE49-F238E27FC236}">
                <a16:creationId xmlns:a16="http://schemas.microsoft.com/office/drawing/2014/main" id="{363F51ED-548B-1F6D-74D3-E113CF2CEDB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21915" y="1167736"/>
            <a:ext cx="12987685" cy="1015663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lnSpc>
                <a:spcPts val="7200"/>
              </a:lnSpc>
              <a:defRPr sz="7200" b="1">
                <a:solidFill>
                  <a:srgbClr val="000000"/>
                </a:solidFill>
              </a:defRPr>
            </a:lvl1pPr>
          </a:lstStyle>
          <a:p>
            <a:pPr lvl="0"/>
            <a:r>
              <a:rPr lang="en-CA" sz="7200" b="1"/>
              <a:t>Title</a:t>
            </a:r>
            <a:endParaRPr lang="en-CH"/>
          </a:p>
        </p:txBody>
      </p:sp>
      <p:sp>
        <p:nvSpPr>
          <p:cNvPr id="9" name="Text Placeholder 43">
            <a:extLst>
              <a:ext uri="{FF2B5EF4-FFF2-40B4-BE49-F238E27FC236}">
                <a16:creationId xmlns:a16="http://schemas.microsoft.com/office/drawing/2014/main" id="{1720C31C-F51D-CA4A-4642-644A71A7A45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20800" y="3632238"/>
            <a:ext cx="12988800" cy="1000274"/>
          </a:xfrm>
          <a:prstGeom prst="rect">
            <a:avLst/>
          </a:prstGeom>
        </p:spPr>
        <p:txBody>
          <a:bodyPr wrap="square">
            <a:spAutoFit/>
          </a:bodyPr>
          <a:lstStyle>
            <a:lvl1pPr marL="572400" indent="-572400" algn="l">
              <a:lnSpc>
                <a:spcPct val="100000"/>
              </a:lnSpc>
              <a:buFont typeface="Arial" panose="020B0604020202020204" pitchFamily="34" charset="0"/>
              <a:buChar char="•"/>
              <a:defRPr sz="2950" b="0">
                <a:solidFill>
                  <a:srgbClr val="2761A9"/>
                </a:solidFill>
                <a:latin typeface="Helvetica" panose="020B0604020202020204" pitchFamily="34" charset="0"/>
                <a:cs typeface="Helvetica" panose="020B0604020202020204" pitchFamily="34" charset="0"/>
              </a:defRPr>
            </a:lvl1pPr>
            <a:lvl2pPr>
              <a:defRPr sz="2200">
                <a:latin typeface="+mj-lt"/>
              </a:defRPr>
            </a:lvl2pPr>
            <a:lvl3pPr>
              <a:defRPr sz="2200">
                <a:latin typeface="+mj-lt"/>
              </a:defRPr>
            </a:lvl3pPr>
            <a:lvl4pPr>
              <a:defRPr sz="2200">
                <a:latin typeface="+mj-lt"/>
              </a:defRPr>
            </a:lvl4pPr>
            <a:lvl5pPr>
              <a:defRPr sz="2200">
                <a:latin typeface="+mj-lt"/>
              </a:defRPr>
            </a:lvl5pPr>
          </a:lstStyle>
          <a:p>
            <a:pPr lvl="0"/>
            <a:r>
              <a:rPr lang="en-CA"/>
              <a:t>In hac </a:t>
            </a:r>
            <a:r>
              <a:rPr lang="en-CA" err="1"/>
              <a:t>habitasse</a:t>
            </a:r>
            <a:r>
              <a:rPr lang="en-CA"/>
              <a:t> </a:t>
            </a:r>
            <a:r>
              <a:rPr lang="en-CA" err="1"/>
              <a:t>platea</a:t>
            </a:r>
            <a:r>
              <a:rPr lang="en-CA"/>
              <a:t> </a:t>
            </a:r>
            <a:r>
              <a:rPr lang="en-CA" err="1"/>
              <a:t>dictumst</a:t>
            </a:r>
            <a:r>
              <a:rPr lang="en-CA"/>
              <a:t>. </a:t>
            </a:r>
            <a:r>
              <a:rPr lang="en-CA" err="1"/>
              <a:t>Nulla</a:t>
            </a:r>
            <a:r>
              <a:rPr lang="en-CA"/>
              <a:t> at fermentum nisi. Proin </a:t>
            </a:r>
            <a:r>
              <a:rPr lang="en-CA" err="1"/>
              <a:t>tincidunt</a:t>
            </a:r>
            <a:r>
              <a:rPr lang="en-CA"/>
              <a:t> ac </a:t>
            </a:r>
            <a:r>
              <a:rPr lang="en-CA" err="1"/>
              <a:t>arcu</a:t>
            </a:r>
            <a:r>
              <a:rPr lang="en-CA"/>
              <a:t> vitae </a:t>
            </a:r>
            <a:r>
              <a:rPr lang="en-CA" err="1"/>
              <a:t>imperdiet</a:t>
            </a:r>
            <a:r>
              <a:rPr lang="en-CA"/>
              <a:t>.</a:t>
            </a:r>
          </a:p>
        </p:txBody>
      </p:sp>
      <p:sp>
        <p:nvSpPr>
          <p:cNvPr id="11" name="Text Placeholder 43">
            <a:extLst>
              <a:ext uri="{FF2B5EF4-FFF2-40B4-BE49-F238E27FC236}">
                <a16:creationId xmlns:a16="http://schemas.microsoft.com/office/drawing/2014/main" id="{8E3D361B-17F8-5CD6-D965-263CA1A95CD2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20800" y="5992844"/>
            <a:ext cx="12988800" cy="1000274"/>
          </a:xfrm>
          <a:prstGeom prst="rect">
            <a:avLst/>
          </a:prstGeom>
        </p:spPr>
        <p:txBody>
          <a:bodyPr wrap="square">
            <a:spAutoFit/>
          </a:bodyPr>
          <a:lstStyle>
            <a:lvl1pPr marL="572400" indent="-572400" algn="l">
              <a:lnSpc>
                <a:spcPct val="100000"/>
              </a:lnSpc>
              <a:buFont typeface="Arial" panose="020B0604020202020204" pitchFamily="34" charset="0"/>
              <a:buChar char="•"/>
              <a:defRPr sz="2950" b="0">
                <a:solidFill>
                  <a:srgbClr val="2761A9"/>
                </a:solidFill>
                <a:latin typeface="Helvetica" panose="020B0604020202020204" pitchFamily="34" charset="0"/>
                <a:cs typeface="Helvetica" panose="020B0604020202020204" pitchFamily="34" charset="0"/>
              </a:defRPr>
            </a:lvl1pPr>
            <a:lvl2pPr>
              <a:defRPr sz="2200">
                <a:latin typeface="+mj-lt"/>
              </a:defRPr>
            </a:lvl2pPr>
            <a:lvl3pPr>
              <a:defRPr sz="2200">
                <a:latin typeface="+mj-lt"/>
              </a:defRPr>
            </a:lvl3pPr>
            <a:lvl4pPr>
              <a:defRPr sz="2200">
                <a:latin typeface="+mj-lt"/>
              </a:defRPr>
            </a:lvl4pPr>
            <a:lvl5pPr>
              <a:defRPr sz="2200">
                <a:latin typeface="+mj-lt"/>
              </a:defRPr>
            </a:lvl5pPr>
          </a:lstStyle>
          <a:p>
            <a:pPr lvl="0"/>
            <a:r>
              <a:rPr lang="en-CA" err="1"/>
              <a:t>Etiam</a:t>
            </a:r>
            <a:r>
              <a:rPr lang="en-CA"/>
              <a:t> </a:t>
            </a:r>
            <a:r>
              <a:rPr lang="en-CA" err="1"/>
              <a:t>venenatis</a:t>
            </a:r>
            <a:r>
              <a:rPr lang="en-CA"/>
              <a:t> </a:t>
            </a:r>
            <a:r>
              <a:rPr lang="en-CA" err="1"/>
              <a:t>luctus</a:t>
            </a:r>
            <a:r>
              <a:rPr lang="en-CA"/>
              <a:t> </a:t>
            </a:r>
            <a:r>
              <a:rPr lang="en-CA" err="1"/>
              <a:t>nulla</a:t>
            </a:r>
            <a:r>
              <a:rPr lang="en-CA"/>
              <a:t> sed convallis. </a:t>
            </a:r>
            <a:r>
              <a:rPr lang="en-CA" err="1"/>
              <a:t>Praesent</a:t>
            </a:r>
            <a:r>
              <a:rPr lang="en-CA"/>
              <a:t> </a:t>
            </a:r>
            <a:r>
              <a:rPr lang="en-CA" err="1"/>
              <a:t>pellentesque</a:t>
            </a:r>
            <a:r>
              <a:rPr lang="en-CA"/>
              <a:t> </a:t>
            </a:r>
            <a:r>
              <a:rPr lang="en-CA" err="1"/>
              <a:t>lobortis</a:t>
            </a:r>
            <a:r>
              <a:rPr lang="en-CA"/>
              <a:t> </a:t>
            </a:r>
            <a:r>
              <a:rPr lang="en-CA" err="1"/>
              <a:t>nisl</a:t>
            </a:r>
            <a:r>
              <a:rPr lang="en-CA"/>
              <a:t> </a:t>
            </a:r>
            <a:r>
              <a:rPr lang="en-CA" err="1"/>
              <a:t>eu</a:t>
            </a:r>
            <a:r>
              <a:rPr lang="en-CA"/>
              <a:t> </a:t>
            </a:r>
            <a:r>
              <a:rPr lang="en-CA" err="1"/>
              <a:t>consequat</a:t>
            </a:r>
            <a:r>
              <a:rPr lang="en-CA"/>
              <a:t>.</a:t>
            </a:r>
          </a:p>
        </p:txBody>
      </p:sp>
      <p:sp>
        <p:nvSpPr>
          <p:cNvPr id="12" name="Text Placeholder 43">
            <a:extLst>
              <a:ext uri="{FF2B5EF4-FFF2-40B4-BE49-F238E27FC236}">
                <a16:creationId xmlns:a16="http://schemas.microsoft.com/office/drawing/2014/main" id="{B0E4BBD3-F09A-19DF-5AAA-5EAA631D51D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20800" y="2451936"/>
            <a:ext cx="12988800" cy="1000274"/>
          </a:xfrm>
          <a:prstGeom prst="rect">
            <a:avLst/>
          </a:prstGeom>
        </p:spPr>
        <p:txBody>
          <a:bodyPr wrap="square">
            <a:spAutoFit/>
          </a:bodyPr>
          <a:lstStyle>
            <a:lvl1pPr marL="572400" indent="-572400" algn="l">
              <a:lnSpc>
                <a:spcPct val="100000"/>
              </a:lnSpc>
              <a:buFont typeface="Arial" panose="020B0604020202020204" pitchFamily="34" charset="0"/>
              <a:buChar char="•"/>
              <a:defRPr sz="2950" b="0">
                <a:solidFill>
                  <a:srgbClr val="000000"/>
                </a:solidFill>
                <a:latin typeface="Helvetica" panose="020B0604020202020204" pitchFamily="34" charset="0"/>
                <a:cs typeface="Helvetica" panose="020B0604020202020204" pitchFamily="34" charset="0"/>
              </a:defRPr>
            </a:lvl1pPr>
            <a:lvl2pPr>
              <a:defRPr sz="2200">
                <a:latin typeface="+mj-lt"/>
              </a:defRPr>
            </a:lvl2pPr>
            <a:lvl3pPr>
              <a:defRPr sz="2200">
                <a:latin typeface="+mj-lt"/>
              </a:defRPr>
            </a:lvl3pPr>
            <a:lvl4pPr>
              <a:defRPr sz="2200">
                <a:latin typeface="+mj-lt"/>
              </a:defRPr>
            </a:lvl4pPr>
            <a:lvl5pPr>
              <a:defRPr sz="2200">
                <a:latin typeface="+mj-lt"/>
              </a:defRPr>
            </a:lvl5pPr>
          </a:lstStyle>
          <a:p>
            <a:pPr lvl="0"/>
            <a:r>
              <a:rPr lang="en-CA" err="1"/>
              <a:t>Aliquam</a:t>
            </a:r>
            <a:r>
              <a:rPr lang="en-CA"/>
              <a:t> quis nunc sit </a:t>
            </a:r>
            <a:r>
              <a:rPr lang="en-CA" err="1"/>
              <a:t>amet</a:t>
            </a:r>
            <a:r>
              <a:rPr lang="en-CA"/>
              <a:t> mi </a:t>
            </a:r>
            <a:r>
              <a:rPr lang="en-CA" err="1"/>
              <a:t>mattis</a:t>
            </a:r>
            <a:r>
              <a:rPr lang="en-CA"/>
              <a:t> </a:t>
            </a:r>
            <a:r>
              <a:rPr lang="en-CA" err="1"/>
              <a:t>volutpat</a:t>
            </a:r>
            <a:r>
              <a:rPr lang="en-CA"/>
              <a:t>. Sed a </a:t>
            </a:r>
            <a:r>
              <a:rPr lang="en-CA" err="1"/>
              <a:t>dignissim</a:t>
            </a:r>
            <a:r>
              <a:rPr lang="en-CA"/>
              <a:t> ante. Maecenas </a:t>
            </a:r>
            <a:r>
              <a:rPr lang="en-CA" err="1"/>
              <a:t>mattis</a:t>
            </a:r>
            <a:r>
              <a:rPr lang="en-CA"/>
              <a:t> </a:t>
            </a:r>
            <a:r>
              <a:rPr lang="en-CA" err="1"/>
              <a:t>nulla</a:t>
            </a:r>
            <a:r>
              <a:rPr lang="en-CA"/>
              <a:t> sed </a:t>
            </a:r>
            <a:r>
              <a:rPr lang="en-CA" err="1"/>
              <a:t>turpis</a:t>
            </a:r>
            <a:r>
              <a:rPr lang="en-CA"/>
              <a:t> </a:t>
            </a:r>
            <a:r>
              <a:rPr lang="en-CA" err="1"/>
              <a:t>lobortis</a:t>
            </a:r>
            <a:r>
              <a:rPr lang="en-CA"/>
              <a:t>, </a:t>
            </a:r>
            <a:r>
              <a:rPr lang="en-CA" err="1"/>
              <a:t>eget</a:t>
            </a:r>
            <a:r>
              <a:rPr lang="en-CA"/>
              <a:t> </a:t>
            </a:r>
            <a:r>
              <a:rPr lang="en-CA" err="1"/>
              <a:t>viverra</a:t>
            </a:r>
            <a:r>
              <a:rPr lang="en-CA"/>
              <a:t> </a:t>
            </a:r>
            <a:r>
              <a:rPr lang="en-CA" err="1"/>
              <a:t>neque</a:t>
            </a:r>
            <a:r>
              <a:rPr lang="en-CA"/>
              <a:t> </a:t>
            </a:r>
            <a:r>
              <a:rPr lang="en-CA" err="1"/>
              <a:t>volutpat</a:t>
            </a:r>
            <a:r>
              <a:rPr lang="en-CA"/>
              <a:t>.</a:t>
            </a:r>
          </a:p>
        </p:txBody>
      </p:sp>
      <p:sp>
        <p:nvSpPr>
          <p:cNvPr id="13" name="Text Placeholder 43">
            <a:extLst>
              <a:ext uri="{FF2B5EF4-FFF2-40B4-BE49-F238E27FC236}">
                <a16:creationId xmlns:a16="http://schemas.microsoft.com/office/drawing/2014/main" id="{40DBB216-DC65-C1A8-A20A-4F30BC53AFA9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20800" y="4812541"/>
            <a:ext cx="12988800" cy="1000274"/>
          </a:xfrm>
          <a:prstGeom prst="rect">
            <a:avLst/>
          </a:prstGeom>
        </p:spPr>
        <p:txBody>
          <a:bodyPr wrap="square">
            <a:spAutoFit/>
          </a:bodyPr>
          <a:lstStyle>
            <a:lvl1pPr marL="572400" indent="-572400" algn="l">
              <a:lnSpc>
                <a:spcPct val="100000"/>
              </a:lnSpc>
              <a:buFont typeface="Arial" panose="020B0604020202020204" pitchFamily="34" charset="0"/>
              <a:buChar char="•"/>
              <a:defRPr sz="2950" b="0">
                <a:solidFill>
                  <a:srgbClr val="000000"/>
                </a:solidFill>
                <a:latin typeface="Helvetica" panose="020B0604020202020204" pitchFamily="34" charset="0"/>
                <a:cs typeface="Helvetica" panose="020B0604020202020204" pitchFamily="34" charset="0"/>
              </a:defRPr>
            </a:lvl1pPr>
            <a:lvl2pPr>
              <a:defRPr sz="2200">
                <a:latin typeface="+mj-lt"/>
              </a:defRPr>
            </a:lvl2pPr>
            <a:lvl3pPr>
              <a:defRPr sz="2200">
                <a:latin typeface="+mj-lt"/>
              </a:defRPr>
            </a:lvl3pPr>
            <a:lvl4pPr>
              <a:defRPr sz="2200">
                <a:latin typeface="+mj-lt"/>
              </a:defRPr>
            </a:lvl4pPr>
            <a:lvl5pPr>
              <a:defRPr sz="2200">
                <a:latin typeface="+mj-lt"/>
              </a:defRPr>
            </a:lvl5pPr>
          </a:lstStyle>
          <a:p>
            <a:pPr lvl="0"/>
            <a:r>
              <a:rPr lang="en-CA" err="1"/>
              <a:t>Nullam</a:t>
            </a:r>
            <a:r>
              <a:rPr lang="en-CA"/>
              <a:t> ex magna, </a:t>
            </a:r>
            <a:r>
              <a:rPr lang="en-CA" err="1"/>
              <a:t>egestas</a:t>
            </a:r>
            <a:r>
              <a:rPr lang="en-CA"/>
              <a:t> </a:t>
            </a:r>
            <a:r>
              <a:rPr lang="en-CA" err="1"/>
              <a:t>eget</a:t>
            </a:r>
            <a:r>
              <a:rPr lang="en-CA"/>
              <a:t> </a:t>
            </a:r>
            <a:r>
              <a:rPr lang="en-CA" err="1"/>
              <a:t>massa</a:t>
            </a:r>
            <a:r>
              <a:rPr lang="en-CA"/>
              <a:t> sed, </a:t>
            </a:r>
            <a:r>
              <a:rPr lang="en-CA" err="1"/>
              <a:t>elementum</a:t>
            </a:r>
            <a:r>
              <a:rPr lang="en-CA"/>
              <a:t> </a:t>
            </a:r>
            <a:r>
              <a:rPr lang="en-CA" err="1"/>
              <a:t>interdum</a:t>
            </a:r>
            <a:r>
              <a:rPr lang="en-CA"/>
              <a:t> dui. </a:t>
            </a:r>
            <a:r>
              <a:rPr lang="en-CA" err="1"/>
              <a:t>Vivamus</a:t>
            </a:r>
            <a:r>
              <a:rPr lang="en-CA"/>
              <a:t> est </a:t>
            </a:r>
            <a:r>
              <a:rPr lang="en-CA" err="1"/>
              <a:t>augue</a:t>
            </a:r>
            <a:r>
              <a:rPr lang="en-CA"/>
              <a:t>, </a:t>
            </a:r>
            <a:r>
              <a:rPr lang="en-CA" err="1"/>
              <a:t>vulputate</a:t>
            </a:r>
            <a:r>
              <a:rPr lang="en-CA"/>
              <a:t> nec dui at, </a:t>
            </a:r>
            <a:r>
              <a:rPr lang="en-CA" err="1"/>
              <a:t>scelerisque</a:t>
            </a:r>
            <a:r>
              <a:rPr lang="en-CA"/>
              <a:t> </a:t>
            </a:r>
            <a:r>
              <a:rPr lang="en-CA" err="1"/>
              <a:t>tempor</a:t>
            </a:r>
            <a:r>
              <a:rPr lang="en-CA"/>
              <a:t> diam.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59ECA2C-D7E5-CC2B-8951-2B06E01DAF3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4281" t="37198" r="7075" b="39687"/>
          <a:stretch>
            <a:fillRect/>
          </a:stretch>
        </p:blipFill>
        <p:spPr>
          <a:xfrm>
            <a:off x="11199110" y="329810"/>
            <a:ext cx="2738207" cy="52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979268"/>
      </p:ext>
    </p:extLst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agraph -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2">
            <a:extLst>
              <a:ext uri="{FF2B5EF4-FFF2-40B4-BE49-F238E27FC236}">
                <a16:creationId xmlns:a16="http://schemas.microsoft.com/office/drawing/2014/main" id="{3801EB7A-6338-7A5C-831B-DCF8EC77F5EA}"/>
              </a:ext>
            </a:extLst>
          </p:cNvPr>
          <p:cNvSpPr>
            <a:spLocks noGrp="1"/>
          </p:cNvSpPr>
          <p:nvPr>
            <p:ph type="sldNum" sz="quarter" idx="2"/>
          </p:nvPr>
        </p:nvSpPr>
        <p:spPr>
          <a:xfrm>
            <a:off x="14069281" y="7854128"/>
            <a:ext cx="179536" cy="268792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 lang="en-PT" smtClean="0"/>
              <a:t>‹#›</a:t>
            </a:fld>
            <a:endParaRPr lang="en-PT"/>
          </a:p>
        </p:txBody>
      </p:sp>
      <p:sp>
        <p:nvSpPr>
          <p:cNvPr id="9" name="Text Placeholder 43">
            <a:extLst>
              <a:ext uri="{FF2B5EF4-FFF2-40B4-BE49-F238E27FC236}">
                <a16:creationId xmlns:a16="http://schemas.microsoft.com/office/drawing/2014/main" id="{79CA00F9-37F6-B6C0-A88F-AA37ACAE62E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21914" y="2451600"/>
            <a:ext cx="12988800" cy="17466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ts val="4300"/>
              </a:lnSpc>
              <a:defRPr sz="3600" b="0">
                <a:solidFill>
                  <a:srgbClr val="228A7B"/>
                </a:solidFill>
                <a:latin typeface="Helvetica" panose="020B0604020202020204" pitchFamily="34" charset="0"/>
                <a:cs typeface="Helvetica" panose="020B0604020202020204" pitchFamily="34" charset="0"/>
              </a:defRPr>
            </a:lvl1pPr>
            <a:lvl2pPr>
              <a:defRPr sz="2200">
                <a:latin typeface="+mj-lt"/>
              </a:defRPr>
            </a:lvl2pPr>
            <a:lvl3pPr>
              <a:defRPr sz="2200">
                <a:latin typeface="+mj-lt"/>
              </a:defRPr>
            </a:lvl3pPr>
            <a:lvl4pPr>
              <a:defRPr sz="2200">
                <a:latin typeface="+mj-lt"/>
              </a:defRPr>
            </a:lvl4pPr>
            <a:lvl5pPr>
              <a:defRPr sz="2200">
                <a:latin typeface="+mj-lt"/>
              </a:defRPr>
            </a:lvl5pPr>
          </a:lstStyle>
          <a:p>
            <a:pPr lvl="0"/>
            <a:r>
              <a:rPr lang="en-CA"/>
              <a:t>Donec est </a:t>
            </a:r>
            <a:r>
              <a:rPr lang="en-CA" err="1"/>
              <a:t>risus</a:t>
            </a:r>
            <a:r>
              <a:rPr lang="en-CA"/>
              <a:t>, </a:t>
            </a:r>
            <a:r>
              <a:rPr lang="en-CA" err="1"/>
              <a:t>mattis</a:t>
            </a:r>
            <a:r>
              <a:rPr lang="en-CA"/>
              <a:t> sit </a:t>
            </a:r>
            <a:r>
              <a:rPr lang="en-CA" err="1"/>
              <a:t>amet</a:t>
            </a:r>
            <a:r>
              <a:rPr lang="en-CA"/>
              <a:t> </a:t>
            </a:r>
            <a:r>
              <a:rPr lang="en-CA" err="1"/>
              <a:t>lacus</a:t>
            </a:r>
            <a:r>
              <a:rPr lang="en-CA"/>
              <a:t> a, </a:t>
            </a:r>
            <a:r>
              <a:rPr lang="en-CA" err="1"/>
              <a:t>blandit</a:t>
            </a:r>
            <a:r>
              <a:rPr lang="en-CA"/>
              <a:t> gravida nisi. </a:t>
            </a:r>
            <a:r>
              <a:rPr lang="en-CA" err="1"/>
              <a:t>Praesent</a:t>
            </a:r>
            <a:r>
              <a:rPr lang="en-CA"/>
              <a:t> sed </a:t>
            </a:r>
            <a:r>
              <a:rPr lang="en-CA" err="1"/>
              <a:t>augue</a:t>
            </a:r>
            <a:r>
              <a:rPr lang="en-CA"/>
              <a:t> </a:t>
            </a:r>
            <a:r>
              <a:rPr lang="en-CA" err="1"/>
              <a:t>egestas</a:t>
            </a:r>
            <a:r>
              <a:rPr lang="en-CA"/>
              <a:t> </a:t>
            </a:r>
            <a:r>
              <a:rPr lang="en-CA" err="1"/>
              <a:t>mauris</a:t>
            </a:r>
            <a:r>
              <a:rPr lang="en-CA"/>
              <a:t> </a:t>
            </a:r>
            <a:r>
              <a:rPr lang="en-CA" err="1"/>
              <a:t>pretium</a:t>
            </a:r>
            <a:r>
              <a:rPr lang="en-CA"/>
              <a:t> </a:t>
            </a:r>
            <a:r>
              <a:rPr lang="en-CA" err="1"/>
              <a:t>blandit</a:t>
            </a:r>
            <a:r>
              <a:rPr lang="en-CA"/>
              <a:t> </a:t>
            </a:r>
            <a:r>
              <a:rPr lang="en-CA" err="1"/>
              <a:t>eget</a:t>
            </a:r>
            <a:r>
              <a:rPr lang="en-CA"/>
              <a:t> quis ex. </a:t>
            </a:r>
            <a:r>
              <a:rPr lang="en-CA" err="1"/>
              <a:t>Pellentesque</a:t>
            </a:r>
            <a:r>
              <a:rPr lang="en-CA"/>
              <a:t> </a:t>
            </a:r>
            <a:r>
              <a:rPr lang="en-CA" err="1"/>
              <a:t>faucibus</a:t>
            </a:r>
            <a:r>
              <a:rPr lang="en-CA"/>
              <a:t>.</a:t>
            </a:r>
          </a:p>
        </p:txBody>
      </p:sp>
      <p:sp>
        <p:nvSpPr>
          <p:cNvPr id="4" name="Text Placeholder 12">
            <a:extLst>
              <a:ext uri="{FF2B5EF4-FFF2-40B4-BE49-F238E27FC236}">
                <a16:creationId xmlns:a16="http://schemas.microsoft.com/office/drawing/2014/main" id="{6E3F97FB-59A9-455E-F007-799E9F43D79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21916" y="1167736"/>
            <a:ext cx="12988798" cy="1015663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lnSpc>
                <a:spcPts val="7200"/>
              </a:lnSpc>
              <a:defRPr sz="7200" b="1">
                <a:solidFill>
                  <a:srgbClr val="000000"/>
                </a:solidFill>
              </a:defRPr>
            </a:lvl1pPr>
          </a:lstStyle>
          <a:p>
            <a:pPr lvl="0"/>
            <a:r>
              <a:rPr lang="en-CA" sz="7200" b="1"/>
              <a:t>Title</a:t>
            </a:r>
            <a:endParaRPr lang="en-CH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09C5A2E-88F6-1D7D-C786-DC4C88998DF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4281" t="37198" r="7075" b="39687"/>
          <a:stretch>
            <a:fillRect/>
          </a:stretch>
        </p:blipFill>
        <p:spPr>
          <a:xfrm>
            <a:off x="11199110" y="329810"/>
            <a:ext cx="2738207" cy="52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6876418"/>
      </p:ext>
    </p:extLst>
  </p:cSld>
  <p:clrMapOvr>
    <a:masterClrMapping/>
  </p:clrMapOvr>
  <p:transition spd="med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agraph -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2">
            <a:extLst>
              <a:ext uri="{FF2B5EF4-FFF2-40B4-BE49-F238E27FC236}">
                <a16:creationId xmlns:a16="http://schemas.microsoft.com/office/drawing/2014/main" id="{3801EB7A-6338-7A5C-831B-DCF8EC77F5EA}"/>
              </a:ext>
            </a:extLst>
          </p:cNvPr>
          <p:cNvSpPr>
            <a:spLocks noGrp="1"/>
          </p:cNvSpPr>
          <p:nvPr>
            <p:ph type="sldNum" sz="quarter" idx="2"/>
          </p:nvPr>
        </p:nvSpPr>
        <p:spPr>
          <a:xfrm>
            <a:off x="14069281" y="7854128"/>
            <a:ext cx="179536" cy="268792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 lang="en-PT" smtClean="0"/>
              <a:t>‹#›</a:t>
            </a:fld>
            <a:endParaRPr lang="en-PT"/>
          </a:p>
        </p:txBody>
      </p:sp>
      <p:sp>
        <p:nvSpPr>
          <p:cNvPr id="4" name="Text Placeholder 43">
            <a:extLst>
              <a:ext uri="{FF2B5EF4-FFF2-40B4-BE49-F238E27FC236}">
                <a16:creationId xmlns:a16="http://schemas.microsoft.com/office/drawing/2014/main" id="{8DBEAA71-C64D-E0E3-B1CB-CED488462AB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21914" y="2451600"/>
            <a:ext cx="12988800" cy="17466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ts val="4300"/>
              </a:lnSpc>
              <a:defRPr sz="3600" b="0">
                <a:solidFill>
                  <a:srgbClr val="2761A9"/>
                </a:solidFill>
                <a:latin typeface="Helvetica" panose="020B0604020202020204" pitchFamily="34" charset="0"/>
                <a:cs typeface="Helvetica" panose="020B0604020202020204" pitchFamily="34" charset="0"/>
              </a:defRPr>
            </a:lvl1pPr>
            <a:lvl2pPr>
              <a:defRPr sz="2200">
                <a:latin typeface="+mj-lt"/>
              </a:defRPr>
            </a:lvl2pPr>
            <a:lvl3pPr>
              <a:defRPr sz="2200">
                <a:latin typeface="+mj-lt"/>
              </a:defRPr>
            </a:lvl3pPr>
            <a:lvl4pPr>
              <a:defRPr sz="2200">
                <a:latin typeface="+mj-lt"/>
              </a:defRPr>
            </a:lvl4pPr>
            <a:lvl5pPr>
              <a:defRPr sz="2200">
                <a:latin typeface="+mj-lt"/>
              </a:defRPr>
            </a:lvl5pPr>
          </a:lstStyle>
          <a:p>
            <a:pPr lvl="0"/>
            <a:r>
              <a:rPr lang="en-CA"/>
              <a:t>Donec est </a:t>
            </a:r>
            <a:r>
              <a:rPr lang="en-CA" err="1"/>
              <a:t>risus</a:t>
            </a:r>
            <a:r>
              <a:rPr lang="en-CA"/>
              <a:t>, </a:t>
            </a:r>
            <a:r>
              <a:rPr lang="en-CA" err="1"/>
              <a:t>mattis</a:t>
            </a:r>
            <a:r>
              <a:rPr lang="en-CA"/>
              <a:t> sit </a:t>
            </a:r>
            <a:r>
              <a:rPr lang="en-CA" err="1"/>
              <a:t>amet</a:t>
            </a:r>
            <a:r>
              <a:rPr lang="en-CA"/>
              <a:t> </a:t>
            </a:r>
            <a:r>
              <a:rPr lang="en-CA" err="1"/>
              <a:t>lacus</a:t>
            </a:r>
            <a:r>
              <a:rPr lang="en-CA"/>
              <a:t> a, </a:t>
            </a:r>
            <a:r>
              <a:rPr lang="en-CA" err="1"/>
              <a:t>blandit</a:t>
            </a:r>
            <a:r>
              <a:rPr lang="en-CA"/>
              <a:t> gravida nisi. </a:t>
            </a:r>
            <a:r>
              <a:rPr lang="en-CA" err="1"/>
              <a:t>Praesent</a:t>
            </a:r>
            <a:r>
              <a:rPr lang="en-CA"/>
              <a:t> sed </a:t>
            </a:r>
            <a:r>
              <a:rPr lang="en-CA" err="1"/>
              <a:t>augue</a:t>
            </a:r>
            <a:r>
              <a:rPr lang="en-CA"/>
              <a:t> </a:t>
            </a:r>
            <a:r>
              <a:rPr lang="en-CA" err="1"/>
              <a:t>egestas</a:t>
            </a:r>
            <a:r>
              <a:rPr lang="en-CA"/>
              <a:t> </a:t>
            </a:r>
            <a:r>
              <a:rPr lang="en-CA" err="1"/>
              <a:t>mauris</a:t>
            </a:r>
            <a:r>
              <a:rPr lang="en-CA"/>
              <a:t> </a:t>
            </a:r>
            <a:r>
              <a:rPr lang="en-CA" err="1"/>
              <a:t>pretium</a:t>
            </a:r>
            <a:r>
              <a:rPr lang="en-CA"/>
              <a:t> </a:t>
            </a:r>
            <a:r>
              <a:rPr lang="en-CA" err="1"/>
              <a:t>blandit</a:t>
            </a:r>
            <a:r>
              <a:rPr lang="en-CA"/>
              <a:t> </a:t>
            </a:r>
            <a:r>
              <a:rPr lang="en-CA" err="1"/>
              <a:t>eget</a:t>
            </a:r>
            <a:r>
              <a:rPr lang="en-CA"/>
              <a:t> quis ex. </a:t>
            </a:r>
            <a:r>
              <a:rPr lang="en-CA" err="1"/>
              <a:t>Pellentesque</a:t>
            </a:r>
            <a:r>
              <a:rPr lang="en-CA"/>
              <a:t> </a:t>
            </a:r>
            <a:r>
              <a:rPr lang="en-CA" err="1"/>
              <a:t>faucibus</a:t>
            </a:r>
            <a:r>
              <a:rPr lang="en-CA"/>
              <a:t>.</a:t>
            </a:r>
          </a:p>
        </p:txBody>
      </p:sp>
      <p:sp>
        <p:nvSpPr>
          <p:cNvPr id="5" name="Text Placeholder 12">
            <a:extLst>
              <a:ext uri="{FF2B5EF4-FFF2-40B4-BE49-F238E27FC236}">
                <a16:creationId xmlns:a16="http://schemas.microsoft.com/office/drawing/2014/main" id="{D07C138D-AC4A-8FE7-A5C8-6E1FBCF770E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21916" y="1167736"/>
            <a:ext cx="12988798" cy="1015663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lnSpc>
                <a:spcPts val="7200"/>
              </a:lnSpc>
              <a:defRPr sz="7200" b="1">
                <a:solidFill>
                  <a:srgbClr val="000000"/>
                </a:solidFill>
              </a:defRPr>
            </a:lvl1pPr>
          </a:lstStyle>
          <a:p>
            <a:pPr lvl="0"/>
            <a:r>
              <a:rPr lang="en-CA" sz="7200" b="1"/>
              <a:t>Title</a:t>
            </a:r>
            <a:endParaRPr lang="en-CH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2680EF9-C5E4-0CA3-6BEC-A8B36242937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4281" t="37198" r="7075" b="39687"/>
          <a:stretch>
            <a:fillRect/>
          </a:stretch>
        </p:blipFill>
        <p:spPr>
          <a:xfrm>
            <a:off x="11199110" y="329810"/>
            <a:ext cx="2738207" cy="52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5741808"/>
      </p:ext>
    </p:extLst>
  </p:cSld>
  <p:clrMapOvr>
    <a:masterClrMapping/>
  </p:clrMapOvr>
  <p:transition spd="med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meline -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lide Number Placeholder 2">
            <a:extLst>
              <a:ext uri="{FF2B5EF4-FFF2-40B4-BE49-F238E27FC236}">
                <a16:creationId xmlns:a16="http://schemas.microsoft.com/office/drawing/2014/main" id="{5C3684C2-F129-655D-80A1-A1749C3B2A0D}"/>
              </a:ext>
            </a:extLst>
          </p:cNvPr>
          <p:cNvSpPr>
            <a:spLocks noGrp="1"/>
          </p:cNvSpPr>
          <p:nvPr>
            <p:ph type="sldNum" sz="quarter" idx="2"/>
          </p:nvPr>
        </p:nvSpPr>
        <p:spPr>
          <a:xfrm>
            <a:off x="14069281" y="7854128"/>
            <a:ext cx="179536" cy="268792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 lang="en-PT" smtClean="0"/>
              <a:t>‹#›</a:t>
            </a:fld>
            <a:endParaRPr lang="en-PT"/>
          </a:p>
        </p:txBody>
      </p:sp>
      <p:sp>
        <p:nvSpPr>
          <p:cNvPr id="44" name="Text Placeholder 43">
            <a:extLst>
              <a:ext uri="{FF2B5EF4-FFF2-40B4-BE49-F238E27FC236}">
                <a16:creationId xmlns:a16="http://schemas.microsoft.com/office/drawing/2014/main" id="{B87E01DB-77BA-FCA3-D33F-1B6011DBD9A8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21917" y="3554334"/>
            <a:ext cx="2760344" cy="570092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ts val="4300"/>
              </a:lnSpc>
              <a:defRPr sz="2200" b="1">
                <a:solidFill>
                  <a:srgbClr val="228A7B"/>
                </a:solidFill>
                <a:latin typeface="Helvetica" panose="020B0604020202020204" pitchFamily="34" charset="0"/>
                <a:cs typeface="Helvetica" panose="020B0604020202020204" pitchFamily="34" charset="0"/>
              </a:defRPr>
            </a:lvl1pPr>
            <a:lvl2pPr>
              <a:defRPr sz="2200">
                <a:latin typeface="+mj-lt"/>
              </a:defRPr>
            </a:lvl2pPr>
            <a:lvl3pPr>
              <a:defRPr sz="2200">
                <a:latin typeface="+mj-lt"/>
              </a:defRPr>
            </a:lvl3pPr>
            <a:lvl4pPr>
              <a:defRPr sz="2200">
                <a:latin typeface="+mj-lt"/>
              </a:defRPr>
            </a:lvl4pPr>
            <a:lvl5pPr>
              <a:defRPr sz="2200">
                <a:latin typeface="+mj-lt"/>
              </a:defRPr>
            </a:lvl5pPr>
          </a:lstStyle>
          <a:p>
            <a:pPr lvl="0"/>
            <a:r>
              <a:rPr lang="en-CA"/>
              <a:t>24 Duis </a:t>
            </a:r>
            <a:r>
              <a:rPr lang="en-CA" err="1"/>
              <a:t>lobortis</a:t>
            </a:r>
            <a:endParaRPr lang="en-CH"/>
          </a:p>
        </p:txBody>
      </p:sp>
      <p:sp>
        <p:nvSpPr>
          <p:cNvPr id="45" name="Text Placeholder 43">
            <a:extLst>
              <a:ext uri="{FF2B5EF4-FFF2-40B4-BE49-F238E27FC236}">
                <a16:creationId xmlns:a16="http://schemas.microsoft.com/office/drawing/2014/main" id="{D3CA2F75-4C74-3232-5F3D-F2CAE20B386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21916" y="5051028"/>
            <a:ext cx="2760344" cy="570092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ts val="4300"/>
              </a:lnSpc>
              <a:defRPr sz="2200" b="1">
                <a:solidFill>
                  <a:srgbClr val="228A7B"/>
                </a:solidFill>
                <a:latin typeface="Helvetica" panose="020B0604020202020204" pitchFamily="34" charset="0"/>
                <a:cs typeface="Helvetica" panose="020B0604020202020204" pitchFamily="34" charset="0"/>
              </a:defRPr>
            </a:lvl1pPr>
            <a:lvl2pPr>
              <a:defRPr sz="2200">
                <a:latin typeface="+mj-lt"/>
              </a:defRPr>
            </a:lvl2pPr>
            <a:lvl3pPr>
              <a:defRPr sz="2200">
                <a:latin typeface="+mj-lt"/>
              </a:defRPr>
            </a:lvl3pPr>
            <a:lvl4pPr>
              <a:defRPr sz="2200">
                <a:latin typeface="+mj-lt"/>
              </a:defRPr>
            </a:lvl4pPr>
            <a:lvl5pPr>
              <a:defRPr sz="2200">
                <a:latin typeface="+mj-lt"/>
              </a:defRPr>
            </a:lvl5pPr>
          </a:lstStyle>
          <a:p>
            <a:pPr lvl="0"/>
            <a:r>
              <a:rPr lang="en-CA"/>
              <a:t>22 Duis </a:t>
            </a:r>
            <a:r>
              <a:rPr lang="en-CA" err="1"/>
              <a:t>lobortis</a:t>
            </a:r>
            <a:endParaRPr lang="en-CH"/>
          </a:p>
        </p:txBody>
      </p:sp>
      <p:sp>
        <p:nvSpPr>
          <p:cNvPr id="46" name="Text Placeholder 43">
            <a:extLst>
              <a:ext uri="{FF2B5EF4-FFF2-40B4-BE49-F238E27FC236}">
                <a16:creationId xmlns:a16="http://schemas.microsoft.com/office/drawing/2014/main" id="{A9FA000F-F49F-A937-7E40-40B73111C51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21916" y="6569820"/>
            <a:ext cx="2760344" cy="570092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ts val="4300"/>
              </a:lnSpc>
              <a:defRPr sz="2200" b="1">
                <a:solidFill>
                  <a:srgbClr val="228A7B"/>
                </a:solidFill>
                <a:latin typeface="Helvetica" panose="020B0604020202020204" pitchFamily="34" charset="0"/>
                <a:cs typeface="Helvetica" panose="020B0604020202020204" pitchFamily="34" charset="0"/>
              </a:defRPr>
            </a:lvl1pPr>
            <a:lvl2pPr>
              <a:defRPr sz="2200">
                <a:latin typeface="+mj-lt"/>
              </a:defRPr>
            </a:lvl2pPr>
            <a:lvl3pPr>
              <a:defRPr sz="2200">
                <a:latin typeface="+mj-lt"/>
              </a:defRPr>
            </a:lvl3pPr>
            <a:lvl4pPr>
              <a:defRPr sz="2200">
                <a:latin typeface="+mj-lt"/>
              </a:defRPr>
            </a:lvl4pPr>
            <a:lvl5pPr>
              <a:defRPr sz="2200">
                <a:latin typeface="+mj-lt"/>
              </a:defRPr>
            </a:lvl5pPr>
          </a:lstStyle>
          <a:p>
            <a:pPr lvl="0"/>
            <a:r>
              <a:rPr lang="en-CA"/>
              <a:t>20 Duis </a:t>
            </a:r>
            <a:r>
              <a:rPr lang="en-CA" err="1"/>
              <a:t>lobortis</a:t>
            </a:r>
            <a:endParaRPr lang="en-CH"/>
          </a:p>
        </p:txBody>
      </p:sp>
      <p:sp>
        <p:nvSpPr>
          <p:cNvPr id="48" name="Text Placeholder 47">
            <a:extLst>
              <a:ext uri="{FF2B5EF4-FFF2-40B4-BE49-F238E27FC236}">
                <a16:creationId xmlns:a16="http://schemas.microsoft.com/office/drawing/2014/main" id="{399ABA51-656C-5125-C0AF-2ACCAC80560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799415" y="3557494"/>
            <a:ext cx="9663061" cy="1127360"/>
          </a:xfrm>
          <a:prstGeom prst="rect">
            <a:avLst/>
          </a:prstGeom>
        </p:spPr>
        <p:txBody>
          <a:bodyPr>
            <a:spAutoFit/>
          </a:bodyPr>
          <a:lstStyle>
            <a:lvl1pPr marL="205200" marR="0" indent="-205200" algn="l" defTabSz="1463002" rtl="0" eaLnBrk="1" fontAlgn="auto" latinLnBrk="0" hangingPunct="1">
              <a:lnSpc>
                <a:spcPts val="43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Char char="•"/>
              <a:tabLst/>
              <a:defRPr sz="2280"/>
            </a:lvl1pPr>
          </a:lstStyle>
          <a:p>
            <a:pPr marL="205200" marR="0" lvl="0" indent="-205200" algn="l" defTabSz="1463002" rtl="0" eaLnBrk="1" fontAlgn="auto" latinLnBrk="0" hangingPunct="1">
              <a:lnSpc>
                <a:spcPts val="43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lang="en-CA" sz="2400" err="1"/>
              <a:t>Aliquam</a:t>
            </a:r>
            <a:r>
              <a:rPr lang="en-CA" sz="2400"/>
              <a:t> </a:t>
            </a:r>
            <a:r>
              <a:rPr lang="en-CA" sz="2400" err="1"/>
              <a:t>quis</a:t>
            </a:r>
            <a:r>
              <a:rPr lang="en-CA" sz="2400"/>
              <a:t> nunc sit </a:t>
            </a:r>
            <a:r>
              <a:rPr lang="en-CA" sz="2400" err="1"/>
              <a:t>amet</a:t>
            </a:r>
            <a:r>
              <a:rPr lang="en-CA" sz="2400"/>
              <a:t> mi </a:t>
            </a:r>
            <a:r>
              <a:rPr lang="en-CA" sz="2400" err="1"/>
              <a:t>mattis</a:t>
            </a:r>
            <a:r>
              <a:rPr lang="en-CA" sz="2400"/>
              <a:t> </a:t>
            </a:r>
            <a:r>
              <a:rPr lang="en-CA" sz="2400" err="1"/>
              <a:t>volutpat</a:t>
            </a:r>
            <a:r>
              <a:rPr lang="en-CA" sz="2400"/>
              <a:t>. Sed a </a:t>
            </a:r>
            <a:r>
              <a:rPr lang="en-CA" sz="2400" err="1"/>
              <a:t>dignissim</a:t>
            </a:r>
            <a:r>
              <a:rPr lang="en-CA" sz="2400"/>
              <a:t> ante. </a:t>
            </a:r>
            <a:r>
              <a:rPr lang="en-US" sz="2400">
                <a:solidFill>
                  <a:srgbClr val="000000"/>
                </a:solidFill>
                <a:latin typeface="Helvetica" pitchFamily="2" charset="0"/>
              </a:rPr>
              <a:t>Proin a </a:t>
            </a:r>
            <a:r>
              <a:rPr lang="en-US" sz="2400" err="1">
                <a:solidFill>
                  <a:srgbClr val="000000"/>
                </a:solidFill>
                <a:latin typeface="Helvetica" pitchFamily="2" charset="0"/>
              </a:rPr>
              <a:t>nibh</a:t>
            </a:r>
            <a:r>
              <a:rPr lang="en-US" sz="2400">
                <a:solidFill>
                  <a:srgbClr val="000000"/>
                </a:solidFill>
                <a:latin typeface="Helvetica" pitchFamily="2" charset="0"/>
              </a:rPr>
              <a:t> </a:t>
            </a:r>
            <a:r>
              <a:rPr lang="en-US" sz="2400" err="1">
                <a:solidFill>
                  <a:srgbClr val="000000"/>
                </a:solidFill>
                <a:latin typeface="Helvetica" pitchFamily="2" charset="0"/>
              </a:rPr>
              <a:t>quis</a:t>
            </a:r>
            <a:r>
              <a:rPr lang="en-US" sz="2400">
                <a:solidFill>
                  <a:srgbClr val="000000"/>
                </a:solidFill>
                <a:latin typeface="Helvetica" pitchFamily="2" charset="0"/>
              </a:rPr>
              <a:t> </a:t>
            </a:r>
            <a:r>
              <a:rPr lang="en-US" sz="2400" err="1">
                <a:solidFill>
                  <a:srgbClr val="000000"/>
                </a:solidFill>
                <a:latin typeface="Helvetica" pitchFamily="2" charset="0"/>
              </a:rPr>
              <a:t>arcu</a:t>
            </a:r>
            <a:r>
              <a:rPr lang="en-US" sz="2400">
                <a:solidFill>
                  <a:srgbClr val="000000"/>
                </a:solidFill>
                <a:latin typeface="Helvetica" pitchFamily="2" charset="0"/>
              </a:rPr>
              <a:t> </a:t>
            </a:r>
            <a:r>
              <a:rPr lang="en-US" sz="2400" err="1">
                <a:solidFill>
                  <a:srgbClr val="000000"/>
                </a:solidFill>
                <a:latin typeface="Helvetica" pitchFamily="2" charset="0"/>
              </a:rPr>
              <a:t>malesuada</a:t>
            </a:r>
            <a:r>
              <a:rPr lang="en-US" sz="2400">
                <a:solidFill>
                  <a:srgbClr val="000000"/>
                </a:solidFill>
                <a:latin typeface="Helvetica" pitchFamily="2" charset="0"/>
              </a:rPr>
              <a:t> </a:t>
            </a:r>
            <a:r>
              <a:rPr lang="en-US" sz="2400" err="1">
                <a:solidFill>
                  <a:srgbClr val="000000"/>
                </a:solidFill>
                <a:latin typeface="Helvetica" pitchFamily="2" charset="0"/>
              </a:rPr>
              <a:t>tincidunt</a:t>
            </a:r>
            <a:r>
              <a:rPr lang="en-US" sz="2400">
                <a:solidFill>
                  <a:srgbClr val="000000"/>
                </a:solidFill>
                <a:latin typeface="Helvetica" pitchFamily="2" charset="0"/>
              </a:rPr>
              <a:t>.</a:t>
            </a:r>
            <a:endParaRPr lang="en-CA" sz="2400"/>
          </a:p>
        </p:txBody>
      </p:sp>
      <p:sp>
        <p:nvSpPr>
          <p:cNvPr id="52" name="Text Placeholder 47">
            <a:extLst>
              <a:ext uri="{FF2B5EF4-FFF2-40B4-BE49-F238E27FC236}">
                <a16:creationId xmlns:a16="http://schemas.microsoft.com/office/drawing/2014/main" id="{DE25B7CA-73A3-18DF-DF10-5DC6614A8799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3799415" y="5051028"/>
            <a:ext cx="9663061" cy="1127360"/>
          </a:xfrm>
          <a:prstGeom prst="rect">
            <a:avLst/>
          </a:prstGeom>
        </p:spPr>
        <p:txBody>
          <a:bodyPr>
            <a:spAutoFit/>
          </a:bodyPr>
          <a:lstStyle>
            <a:lvl1pPr marL="205740" marR="0" indent="-205740" algn="l" defTabSz="1463002" rtl="0" eaLnBrk="1" fontAlgn="auto" latinLnBrk="0" hangingPunct="1">
              <a:lnSpc>
                <a:spcPts val="43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Char char="•"/>
              <a:tabLst/>
              <a:defRPr sz="2280"/>
            </a:lvl1pPr>
          </a:lstStyle>
          <a:p>
            <a:pPr marL="205740" indent="-205740" algn="l">
              <a:buFont typeface="Arial" panose="020B0604020202020204" pitchFamily="34" charset="0"/>
              <a:buChar char="•"/>
            </a:pPr>
            <a:r>
              <a:rPr lang="en-US" sz="2400">
                <a:solidFill>
                  <a:srgbClr val="000000"/>
                </a:solidFill>
                <a:latin typeface="Helvetica" pitchFamily="2" charset="0"/>
              </a:rPr>
              <a:t>In hac </a:t>
            </a:r>
            <a:r>
              <a:rPr lang="en-US" sz="2400" err="1">
                <a:solidFill>
                  <a:srgbClr val="000000"/>
                </a:solidFill>
                <a:latin typeface="Helvetica" pitchFamily="2" charset="0"/>
              </a:rPr>
              <a:t>habitasse</a:t>
            </a:r>
            <a:r>
              <a:rPr lang="en-US" sz="2400">
                <a:solidFill>
                  <a:srgbClr val="000000"/>
                </a:solidFill>
                <a:latin typeface="Helvetica" pitchFamily="2" charset="0"/>
              </a:rPr>
              <a:t> </a:t>
            </a:r>
            <a:r>
              <a:rPr lang="en-US" sz="2400" err="1">
                <a:solidFill>
                  <a:srgbClr val="000000"/>
                </a:solidFill>
                <a:latin typeface="Helvetica" pitchFamily="2" charset="0"/>
              </a:rPr>
              <a:t>platea</a:t>
            </a:r>
            <a:r>
              <a:rPr lang="en-US" sz="2400">
                <a:solidFill>
                  <a:srgbClr val="000000"/>
                </a:solidFill>
                <a:latin typeface="Helvetica" pitchFamily="2" charset="0"/>
              </a:rPr>
              <a:t> </a:t>
            </a:r>
            <a:r>
              <a:rPr lang="en-US" sz="2400" err="1">
                <a:solidFill>
                  <a:srgbClr val="000000"/>
                </a:solidFill>
                <a:latin typeface="Helvetica" pitchFamily="2" charset="0"/>
              </a:rPr>
              <a:t>dictumst</a:t>
            </a:r>
            <a:r>
              <a:rPr lang="en-US" sz="2400">
                <a:solidFill>
                  <a:srgbClr val="000000"/>
                </a:solidFill>
                <a:latin typeface="Helvetica" pitchFamily="2" charset="0"/>
              </a:rPr>
              <a:t>. </a:t>
            </a:r>
            <a:r>
              <a:rPr lang="en-US" sz="2400" err="1">
                <a:solidFill>
                  <a:srgbClr val="000000"/>
                </a:solidFill>
                <a:latin typeface="Helvetica" pitchFamily="2" charset="0"/>
              </a:rPr>
              <a:t>Nulla</a:t>
            </a:r>
            <a:r>
              <a:rPr lang="en-US" sz="2400">
                <a:solidFill>
                  <a:srgbClr val="000000"/>
                </a:solidFill>
                <a:latin typeface="Helvetica" pitchFamily="2" charset="0"/>
              </a:rPr>
              <a:t> at fermentum nisi. Proin </a:t>
            </a:r>
            <a:r>
              <a:rPr lang="en-US" sz="2400" err="1">
                <a:solidFill>
                  <a:srgbClr val="000000"/>
                </a:solidFill>
                <a:latin typeface="Helvetica" pitchFamily="2" charset="0"/>
              </a:rPr>
              <a:t>tincidunt</a:t>
            </a:r>
            <a:r>
              <a:rPr lang="en-US" sz="2400">
                <a:solidFill>
                  <a:srgbClr val="000000"/>
                </a:solidFill>
                <a:latin typeface="Helvetica" pitchFamily="2" charset="0"/>
              </a:rPr>
              <a:t> ac </a:t>
            </a:r>
            <a:r>
              <a:rPr lang="en-US" sz="2400" err="1">
                <a:solidFill>
                  <a:srgbClr val="000000"/>
                </a:solidFill>
                <a:latin typeface="Helvetica" pitchFamily="2" charset="0"/>
              </a:rPr>
              <a:t>arcu</a:t>
            </a:r>
            <a:r>
              <a:rPr lang="en-US" sz="2400">
                <a:solidFill>
                  <a:srgbClr val="000000"/>
                </a:solidFill>
                <a:latin typeface="Helvetica" pitchFamily="2" charset="0"/>
              </a:rPr>
              <a:t> vitae </a:t>
            </a:r>
            <a:r>
              <a:rPr lang="en-US" sz="2400" err="1">
                <a:solidFill>
                  <a:srgbClr val="000000"/>
                </a:solidFill>
                <a:latin typeface="Helvetica" pitchFamily="2" charset="0"/>
              </a:rPr>
              <a:t>imperdiet</a:t>
            </a:r>
            <a:r>
              <a:rPr lang="en-US" sz="2400">
                <a:solidFill>
                  <a:srgbClr val="000000"/>
                </a:solidFill>
                <a:latin typeface="Helvetica" pitchFamily="2" charset="0"/>
              </a:rPr>
              <a:t>.</a:t>
            </a:r>
          </a:p>
        </p:txBody>
      </p:sp>
      <p:sp>
        <p:nvSpPr>
          <p:cNvPr id="54" name="Text Placeholder 47">
            <a:extLst>
              <a:ext uri="{FF2B5EF4-FFF2-40B4-BE49-F238E27FC236}">
                <a16:creationId xmlns:a16="http://schemas.microsoft.com/office/drawing/2014/main" id="{2D4F70B9-AF47-ED12-5C1B-4BC6F3A83BD2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799415" y="6576232"/>
            <a:ext cx="9663061" cy="1127360"/>
          </a:xfrm>
          <a:prstGeom prst="rect">
            <a:avLst/>
          </a:prstGeom>
        </p:spPr>
        <p:txBody>
          <a:bodyPr>
            <a:spAutoFit/>
          </a:bodyPr>
          <a:lstStyle>
            <a:lvl1pPr marL="205740" marR="0" indent="-205740" algn="l" defTabSz="1463002" rtl="0" eaLnBrk="1" fontAlgn="auto" latinLnBrk="0" hangingPunct="1">
              <a:lnSpc>
                <a:spcPts val="43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Char char="•"/>
              <a:tabLst/>
              <a:defRPr sz="2280"/>
            </a:lvl1pPr>
          </a:lstStyle>
          <a:p>
            <a:pPr marL="205740" indent="-205740" algn="l">
              <a:buFont typeface="Arial" panose="020B0604020202020204" pitchFamily="34" charset="0"/>
              <a:buChar char="•"/>
            </a:pPr>
            <a:r>
              <a:rPr lang="en-US" sz="2400" err="1">
                <a:solidFill>
                  <a:srgbClr val="000000"/>
                </a:solidFill>
                <a:latin typeface="Helvetica" pitchFamily="2" charset="0"/>
              </a:rPr>
              <a:t>Elementum</a:t>
            </a:r>
            <a:r>
              <a:rPr lang="en-US" sz="2400">
                <a:solidFill>
                  <a:srgbClr val="000000"/>
                </a:solidFill>
                <a:latin typeface="Helvetica" pitchFamily="2" charset="0"/>
              </a:rPr>
              <a:t> </a:t>
            </a:r>
            <a:r>
              <a:rPr lang="en-US" sz="2400" err="1">
                <a:solidFill>
                  <a:srgbClr val="000000"/>
                </a:solidFill>
                <a:latin typeface="Helvetica" pitchFamily="2" charset="0"/>
              </a:rPr>
              <a:t>interdum</a:t>
            </a:r>
            <a:r>
              <a:rPr lang="en-US" sz="2400">
                <a:solidFill>
                  <a:srgbClr val="000000"/>
                </a:solidFill>
                <a:latin typeface="Helvetica" pitchFamily="2" charset="0"/>
              </a:rPr>
              <a:t> dui. </a:t>
            </a:r>
            <a:r>
              <a:rPr lang="en-US" sz="2400" err="1">
                <a:solidFill>
                  <a:srgbClr val="000000"/>
                </a:solidFill>
                <a:latin typeface="Helvetica" pitchFamily="2" charset="0"/>
              </a:rPr>
              <a:t>Vivamus</a:t>
            </a:r>
            <a:r>
              <a:rPr lang="en-US" sz="2400">
                <a:solidFill>
                  <a:srgbClr val="000000"/>
                </a:solidFill>
                <a:latin typeface="Helvetica" pitchFamily="2" charset="0"/>
              </a:rPr>
              <a:t> est </a:t>
            </a:r>
            <a:r>
              <a:rPr lang="en-US" sz="2400" err="1">
                <a:solidFill>
                  <a:srgbClr val="000000"/>
                </a:solidFill>
                <a:latin typeface="Helvetica" pitchFamily="2" charset="0"/>
              </a:rPr>
              <a:t>augue</a:t>
            </a:r>
            <a:r>
              <a:rPr lang="en-US" sz="2400">
                <a:solidFill>
                  <a:srgbClr val="000000"/>
                </a:solidFill>
                <a:latin typeface="Helvetica" pitchFamily="2" charset="0"/>
              </a:rPr>
              <a:t>, </a:t>
            </a:r>
            <a:r>
              <a:rPr lang="en-US" sz="2400" err="1">
                <a:solidFill>
                  <a:srgbClr val="000000"/>
                </a:solidFill>
                <a:latin typeface="Helvetica" pitchFamily="2" charset="0"/>
              </a:rPr>
              <a:t>vulputate</a:t>
            </a:r>
            <a:r>
              <a:rPr lang="en-US" sz="2400">
                <a:solidFill>
                  <a:srgbClr val="000000"/>
                </a:solidFill>
                <a:latin typeface="Helvetica" pitchFamily="2" charset="0"/>
              </a:rPr>
              <a:t> nec dui at, </a:t>
            </a:r>
            <a:r>
              <a:rPr lang="en-US" sz="2400" err="1">
                <a:solidFill>
                  <a:srgbClr val="000000"/>
                </a:solidFill>
                <a:latin typeface="Helvetica" pitchFamily="2" charset="0"/>
              </a:rPr>
              <a:t>scelerisque</a:t>
            </a:r>
            <a:r>
              <a:rPr lang="en-US" sz="2400">
                <a:solidFill>
                  <a:srgbClr val="000000"/>
                </a:solidFill>
                <a:latin typeface="Helvetica" pitchFamily="2" charset="0"/>
              </a:rPr>
              <a:t> </a:t>
            </a:r>
            <a:r>
              <a:rPr lang="en-US" sz="2400" err="1">
                <a:solidFill>
                  <a:srgbClr val="000000"/>
                </a:solidFill>
                <a:latin typeface="Helvetica" pitchFamily="2" charset="0"/>
              </a:rPr>
              <a:t>tempor</a:t>
            </a:r>
            <a:r>
              <a:rPr lang="en-US" sz="2400">
                <a:solidFill>
                  <a:srgbClr val="000000"/>
                </a:solidFill>
                <a:latin typeface="Helvetica" pitchFamily="2" charset="0"/>
              </a:rPr>
              <a:t> diam.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3E5AF4CD-1372-55F6-CF65-4CCE82C3DF08}"/>
              </a:ext>
            </a:extLst>
          </p:cNvPr>
          <p:cNvGrpSpPr/>
          <p:nvPr userDrawn="1"/>
        </p:nvGrpSpPr>
        <p:grpSpPr>
          <a:xfrm>
            <a:off x="821916" y="3494961"/>
            <a:ext cx="12623416" cy="0"/>
            <a:chOff x="1743075" y="5266660"/>
            <a:chExt cx="21039026" cy="0"/>
          </a:xfrm>
        </p:grpSpPr>
        <p:cxnSp>
          <p:nvCxnSpPr>
            <p:cNvPr id="3" name="Straight Connector 2">
              <a:extLst>
                <a:ext uri="{FF2B5EF4-FFF2-40B4-BE49-F238E27FC236}">
                  <a16:creationId xmlns:a16="http://schemas.microsoft.com/office/drawing/2014/main" id="{F2033231-B516-B6F3-74EC-8A574303AC82}"/>
                </a:ext>
              </a:extLst>
            </p:cNvPr>
            <p:cNvCxnSpPr>
              <a:cxnSpLocks/>
            </p:cNvCxnSpPr>
            <p:nvPr/>
          </p:nvCxnSpPr>
          <p:spPr>
            <a:xfrm>
              <a:off x="1743075" y="5266660"/>
              <a:ext cx="4600574" cy="0"/>
            </a:xfrm>
            <a:prstGeom prst="line">
              <a:avLst/>
            </a:prstGeom>
            <a:noFill/>
            <a:ln w="25400" cap="flat">
              <a:solidFill>
                <a:srgbClr val="507D80"/>
              </a:solidFill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7EEBAD32-A95D-A037-81B2-778F1666F6BF}"/>
                </a:ext>
              </a:extLst>
            </p:cNvPr>
            <p:cNvCxnSpPr>
              <a:cxnSpLocks/>
            </p:cNvCxnSpPr>
            <p:nvPr/>
          </p:nvCxnSpPr>
          <p:spPr>
            <a:xfrm>
              <a:off x="6705573" y="5266660"/>
              <a:ext cx="16076528" cy="0"/>
            </a:xfrm>
            <a:prstGeom prst="line">
              <a:avLst/>
            </a:prstGeom>
            <a:noFill/>
            <a:ln w="25400" cap="flat">
              <a:solidFill>
                <a:srgbClr val="000000"/>
              </a:solidFill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</p:grpSp>
      <p:sp>
        <p:nvSpPr>
          <p:cNvPr id="7" name="Text Placeholder 39">
            <a:extLst>
              <a:ext uri="{FF2B5EF4-FFF2-40B4-BE49-F238E27FC236}">
                <a16:creationId xmlns:a16="http://schemas.microsoft.com/office/drawing/2014/main" id="{DD1FB694-FC77-134B-0214-46E8C27C16C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799415" y="2634928"/>
            <a:ext cx="9645916" cy="477054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lnSpc>
                <a:spcPts val="3000"/>
              </a:lnSpc>
              <a:defRPr sz="2880" b="1"/>
            </a:lvl1pPr>
          </a:lstStyle>
          <a:p>
            <a:pPr lvl="0"/>
            <a:r>
              <a:rPr lang="en-CA" sz="2880"/>
              <a:t>Action</a:t>
            </a:r>
            <a:endParaRPr lang="en-CH"/>
          </a:p>
        </p:txBody>
      </p:sp>
      <p:sp>
        <p:nvSpPr>
          <p:cNvPr id="8" name="Text Placeholder 41">
            <a:extLst>
              <a:ext uri="{FF2B5EF4-FFF2-40B4-BE49-F238E27FC236}">
                <a16:creationId xmlns:a16="http://schemas.microsoft.com/office/drawing/2014/main" id="{561073D7-4158-4AF6-8C31-434D54C3191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21916" y="2636881"/>
            <a:ext cx="2760344" cy="475096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ts val="3000"/>
              </a:lnSpc>
              <a:defRPr sz="2880" b="1">
                <a:solidFill>
                  <a:srgbClr val="228A7B"/>
                </a:solidFill>
              </a:defRPr>
            </a:lvl1pPr>
            <a:lvl2pPr>
              <a:defRPr sz="2880"/>
            </a:lvl2pPr>
            <a:lvl3pPr>
              <a:defRPr sz="2880"/>
            </a:lvl3pPr>
            <a:lvl4pPr>
              <a:defRPr sz="2880"/>
            </a:lvl4pPr>
            <a:lvl5pPr>
              <a:defRPr sz="2880"/>
            </a:lvl5pPr>
          </a:lstStyle>
          <a:p>
            <a:pPr lvl="0"/>
            <a:r>
              <a:rPr lang="en-CA" err="1"/>
              <a:t>Aliquam</a:t>
            </a:r>
            <a:r>
              <a:rPr lang="en-CA"/>
              <a:t> quis</a:t>
            </a:r>
            <a:endParaRPr lang="en-CH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E60A5274-F7CA-E229-9B6E-08AECC70EE32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21915" y="1167736"/>
            <a:ext cx="12623415" cy="1015663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lnSpc>
                <a:spcPts val="7200"/>
              </a:lnSpc>
              <a:defRPr sz="7200" b="1">
                <a:solidFill>
                  <a:srgbClr val="000000"/>
                </a:solidFill>
              </a:defRPr>
            </a:lvl1pPr>
          </a:lstStyle>
          <a:p>
            <a:pPr lvl="0"/>
            <a:r>
              <a:rPr lang="en-CA" sz="7200" b="1"/>
              <a:t>Title</a:t>
            </a:r>
            <a:endParaRPr lang="en-CH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4E07F0D-8456-0FFE-FD49-2C35C32E14D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4281" t="37198" r="7075" b="39687"/>
          <a:stretch>
            <a:fillRect/>
          </a:stretch>
        </p:blipFill>
        <p:spPr>
          <a:xfrm>
            <a:off x="11199110" y="329810"/>
            <a:ext cx="2738207" cy="52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4388925"/>
      </p:ext>
    </p:extLst>
  </p:cSld>
  <p:clrMapOvr>
    <a:masterClrMapping/>
  </p:clrMapOvr>
  <p:transition spd="med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meline -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lide Number Placeholder 2">
            <a:extLst>
              <a:ext uri="{FF2B5EF4-FFF2-40B4-BE49-F238E27FC236}">
                <a16:creationId xmlns:a16="http://schemas.microsoft.com/office/drawing/2014/main" id="{5C3684C2-F129-655D-80A1-A1749C3B2A0D}"/>
              </a:ext>
            </a:extLst>
          </p:cNvPr>
          <p:cNvSpPr>
            <a:spLocks noGrp="1"/>
          </p:cNvSpPr>
          <p:nvPr>
            <p:ph type="sldNum" sz="quarter" idx="2"/>
          </p:nvPr>
        </p:nvSpPr>
        <p:spPr>
          <a:xfrm>
            <a:off x="14069281" y="7854128"/>
            <a:ext cx="179536" cy="268792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 lang="en-PT" smtClean="0"/>
              <a:t>‹#›</a:t>
            </a:fld>
            <a:endParaRPr lang="en-PT"/>
          </a:p>
        </p:txBody>
      </p:sp>
      <p:sp>
        <p:nvSpPr>
          <p:cNvPr id="44" name="Text Placeholder 43">
            <a:extLst>
              <a:ext uri="{FF2B5EF4-FFF2-40B4-BE49-F238E27FC236}">
                <a16:creationId xmlns:a16="http://schemas.microsoft.com/office/drawing/2014/main" id="{B87E01DB-77BA-FCA3-D33F-1B6011DBD9A8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21917" y="3554334"/>
            <a:ext cx="2760344" cy="570092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ts val="4300"/>
              </a:lnSpc>
              <a:defRPr sz="2200" b="1">
                <a:solidFill>
                  <a:srgbClr val="2761A9"/>
                </a:solidFill>
                <a:latin typeface="Helvetica" panose="020B0604020202020204" pitchFamily="34" charset="0"/>
                <a:cs typeface="Helvetica" panose="020B0604020202020204" pitchFamily="34" charset="0"/>
              </a:defRPr>
            </a:lvl1pPr>
            <a:lvl2pPr>
              <a:defRPr sz="2200">
                <a:latin typeface="+mj-lt"/>
              </a:defRPr>
            </a:lvl2pPr>
            <a:lvl3pPr>
              <a:defRPr sz="2200">
                <a:latin typeface="+mj-lt"/>
              </a:defRPr>
            </a:lvl3pPr>
            <a:lvl4pPr>
              <a:defRPr sz="2200">
                <a:latin typeface="+mj-lt"/>
              </a:defRPr>
            </a:lvl4pPr>
            <a:lvl5pPr>
              <a:defRPr sz="2200">
                <a:latin typeface="+mj-lt"/>
              </a:defRPr>
            </a:lvl5pPr>
          </a:lstStyle>
          <a:p>
            <a:pPr lvl="0"/>
            <a:r>
              <a:rPr lang="en-CA"/>
              <a:t>24 Duis </a:t>
            </a:r>
            <a:r>
              <a:rPr lang="en-CA" err="1"/>
              <a:t>lobortis</a:t>
            </a:r>
            <a:endParaRPr lang="en-CH"/>
          </a:p>
        </p:txBody>
      </p:sp>
      <p:sp>
        <p:nvSpPr>
          <p:cNvPr id="45" name="Text Placeholder 43">
            <a:extLst>
              <a:ext uri="{FF2B5EF4-FFF2-40B4-BE49-F238E27FC236}">
                <a16:creationId xmlns:a16="http://schemas.microsoft.com/office/drawing/2014/main" id="{D3CA2F75-4C74-3232-5F3D-F2CAE20B386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21916" y="5051028"/>
            <a:ext cx="2760344" cy="570092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ts val="4300"/>
              </a:lnSpc>
              <a:defRPr sz="2200" b="1">
                <a:solidFill>
                  <a:srgbClr val="2761A9"/>
                </a:solidFill>
                <a:latin typeface="Helvetica" panose="020B0604020202020204" pitchFamily="34" charset="0"/>
                <a:cs typeface="Helvetica" panose="020B0604020202020204" pitchFamily="34" charset="0"/>
              </a:defRPr>
            </a:lvl1pPr>
            <a:lvl2pPr>
              <a:defRPr sz="2200">
                <a:latin typeface="+mj-lt"/>
              </a:defRPr>
            </a:lvl2pPr>
            <a:lvl3pPr>
              <a:defRPr sz="2200">
                <a:latin typeface="+mj-lt"/>
              </a:defRPr>
            </a:lvl3pPr>
            <a:lvl4pPr>
              <a:defRPr sz="2200">
                <a:latin typeface="+mj-lt"/>
              </a:defRPr>
            </a:lvl4pPr>
            <a:lvl5pPr>
              <a:defRPr sz="2200">
                <a:latin typeface="+mj-lt"/>
              </a:defRPr>
            </a:lvl5pPr>
          </a:lstStyle>
          <a:p>
            <a:pPr lvl="0"/>
            <a:r>
              <a:rPr lang="en-CA"/>
              <a:t>22 Duis </a:t>
            </a:r>
            <a:r>
              <a:rPr lang="en-CA" err="1"/>
              <a:t>lobortis</a:t>
            </a:r>
            <a:endParaRPr lang="en-CH"/>
          </a:p>
        </p:txBody>
      </p:sp>
      <p:sp>
        <p:nvSpPr>
          <p:cNvPr id="46" name="Text Placeholder 43">
            <a:extLst>
              <a:ext uri="{FF2B5EF4-FFF2-40B4-BE49-F238E27FC236}">
                <a16:creationId xmlns:a16="http://schemas.microsoft.com/office/drawing/2014/main" id="{A9FA000F-F49F-A937-7E40-40B73111C51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21916" y="6569820"/>
            <a:ext cx="2760344" cy="570092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ts val="4300"/>
              </a:lnSpc>
              <a:defRPr sz="2200" b="1">
                <a:solidFill>
                  <a:srgbClr val="2761A9"/>
                </a:solidFill>
                <a:latin typeface="Helvetica" panose="020B0604020202020204" pitchFamily="34" charset="0"/>
                <a:cs typeface="Helvetica" panose="020B0604020202020204" pitchFamily="34" charset="0"/>
              </a:defRPr>
            </a:lvl1pPr>
            <a:lvl2pPr>
              <a:defRPr sz="2200">
                <a:latin typeface="+mj-lt"/>
              </a:defRPr>
            </a:lvl2pPr>
            <a:lvl3pPr>
              <a:defRPr sz="2200">
                <a:latin typeface="+mj-lt"/>
              </a:defRPr>
            </a:lvl3pPr>
            <a:lvl4pPr>
              <a:defRPr sz="2200">
                <a:latin typeface="+mj-lt"/>
              </a:defRPr>
            </a:lvl4pPr>
            <a:lvl5pPr>
              <a:defRPr sz="2200">
                <a:latin typeface="+mj-lt"/>
              </a:defRPr>
            </a:lvl5pPr>
          </a:lstStyle>
          <a:p>
            <a:pPr lvl="0"/>
            <a:r>
              <a:rPr lang="en-CA"/>
              <a:t>20 Duis </a:t>
            </a:r>
            <a:r>
              <a:rPr lang="en-CA" err="1"/>
              <a:t>lobortis</a:t>
            </a:r>
            <a:endParaRPr lang="en-CH"/>
          </a:p>
        </p:txBody>
      </p:sp>
      <p:sp>
        <p:nvSpPr>
          <p:cNvPr id="48" name="Text Placeholder 47">
            <a:extLst>
              <a:ext uri="{FF2B5EF4-FFF2-40B4-BE49-F238E27FC236}">
                <a16:creationId xmlns:a16="http://schemas.microsoft.com/office/drawing/2014/main" id="{399ABA51-656C-5125-C0AF-2ACCAC80560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799415" y="3557494"/>
            <a:ext cx="9663061" cy="1127360"/>
          </a:xfrm>
          <a:prstGeom prst="rect">
            <a:avLst/>
          </a:prstGeom>
        </p:spPr>
        <p:txBody>
          <a:bodyPr>
            <a:spAutoFit/>
          </a:bodyPr>
          <a:lstStyle>
            <a:lvl1pPr marL="205200" marR="0" indent="-205200" algn="l" defTabSz="1463002" rtl="0" eaLnBrk="1" fontAlgn="auto" latinLnBrk="0" hangingPunct="1">
              <a:lnSpc>
                <a:spcPts val="43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Char char="•"/>
              <a:tabLst/>
              <a:defRPr sz="2280"/>
            </a:lvl1pPr>
          </a:lstStyle>
          <a:p>
            <a:pPr marL="205200" marR="0" lvl="0" indent="-205200" algn="l" defTabSz="1463002" rtl="0" eaLnBrk="1" fontAlgn="auto" latinLnBrk="0" hangingPunct="1">
              <a:lnSpc>
                <a:spcPts val="43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lang="en-CA" sz="2400" err="1"/>
              <a:t>Aliquam</a:t>
            </a:r>
            <a:r>
              <a:rPr lang="en-CA" sz="2400"/>
              <a:t> </a:t>
            </a:r>
            <a:r>
              <a:rPr lang="en-CA" sz="2400" err="1"/>
              <a:t>quis</a:t>
            </a:r>
            <a:r>
              <a:rPr lang="en-CA" sz="2400"/>
              <a:t> nunc sit </a:t>
            </a:r>
            <a:r>
              <a:rPr lang="en-CA" sz="2400" err="1"/>
              <a:t>amet</a:t>
            </a:r>
            <a:r>
              <a:rPr lang="en-CA" sz="2400"/>
              <a:t> mi </a:t>
            </a:r>
            <a:r>
              <a:rPr lang="en-CA" sz="2400" err="1"/>
              <a:t>mattis</a:t>
            </a:r>
            <a:r>
              <a:rPr lang="en-CA" sz="2400"/>
              <a:t> </a:t>
            </a:r>
            <a:r>
              <a:rPr lang="en-CA" sz="2400" err="1"/>
              <a:t>volutpat</a:t>
            </a:r>
            <a:r>
              <a:rPr lang="en-CA" sz="2400"/>
              <a:t>. Sed a </a:t>
            </a:r>
            <a:r>
              <a:rPr lang="en-CA" sz="2400" err="1"/>
              <a:t>dignissim</a:t>
            </a:r>
            <a:r>
              <a:rPr lang="en-CA" sz="2400"/>
              <a:t> ante. </a:t>
            </a:r>
            <a:r>
              <a:rPr lang="en-US" sz="2400">
                <a:solidFill>
                  <a:srgbClr val="000000"/>
                </a:solidFill>
                <a:latin typeface="Helvetica" pitchFamily="2" charset="0"/>
              </a:rPr>
              <a:t>Proin a </a:t>
            </a:r>
            <a:r>
              <a:rPr lang="en-US" sz="2400" err="1">
                <a:solidFill>
                  <a:srgbClr val="000000"/>
                </a:solidFill>
                <a:latin typeface="Helvetica" pitchFamily="2" charset="0"/>
              </a:rPr>
              <a:t>nibh</a:t>
            </a:r>
            <a:r>
              <a:rPr lang="en-US" sz="2400">
                <a:solidFill>
                  <a:srgbClr val="000000"/>
                </a:solidFill>
                <a:latin typeface="Helvetica" pitchFamily="2" charset="0"/>
              </a:rPr>
              <a:t> </a:t>
            </a:r>
            <a:r>
              <a:rPr lang="en-US" sz="2400" err="1">
                <a:solidFill>
                  <a:srgbClr val="000000"/>
                </a:solidFill>
                <a:latin typeface="Helvetica" pitchFamily="2" charset="0"/>
              </a:rPr>
              <a:t>quis</a:t>
            </a:r>
            <a:r>
              <a:rPr lang="en-US" sz="2400">
                <a:solidFill>
                  <a:srgbClr val="000000"/>
                </a:solidFill>
                <a:latin typeface="Helvetica" pitchFamily="2" charset="0"/>
              </a:rPr>
              <a:t> </a:t>
            </a:r>
            <a:r>
              <a:rPr lang="en-US" sz="2400" err="1">
                <a:solidFill>
                  <a:srgbClr val="000000"/>
                </a:solidFill>
                <a:latin typeface="Helvetica" pitchFamily="2" charset="0"/>
              </a:rPr>
              <a:t>arcu</a:t>
            </a:r>
            <a:r>
              <a:rPr lang="en-US" sz="2400">
                <a:solidFill>
                  <a:srgbClr val="000000"/>
                </a:solidFill>
                <a:latin typeface="Helvetica" pitchFamily="2" charset="0"/>
              </a:rPr>
              <a:t> </a:t>
            </a:r>
            <a:r>
              <a:rPr lang="en-US" sz="2400" err="1">
                <a:solidFill>
                  <a:srgbClr val="000000"/>
                </a:solidFill>
                <a:latin typeface="Helvetica" pitchFamily="2" charset="0"/>
              </a:rPr>
              <a:t>malesuada</a:t>
            </a:r>
            <a:r>
              <a:rPr lang="en-US" sz="2400">
                <a:solidFill>
                  <a:srgbClr val="000000"/>
                </a:solidFill>
                <a:latin typeface="Helvetica" pitchFamily="2" charset="0"/>
              </a:rPr>
              <a:t> </a:t>
            </a:r>
            <a:r>
              <a:rPr lang="en-US" sz="2400" err="1">
                <a:solidFill>
                  <a:srgbClr val="000000"/>
                </a:solidFill>
                <a:latin typeface="Helvetica" pitchFamily="2" charset="0"/>
              </a:rPr>
              <a:t>tincidunt</a:t>
            </a:r>
            <a:r>
              <a:rPr lang="en-US" sz="2400">
                <a:solidFill>
                  <a:srgbClr val="000000"/>
                </a:solidFill>
                <a:latin typeface="Helvetica" pitchFamily="2" charset="0"/>
              </a:rPr>
              <a:t>.</a:t>
            </a:r>
            <a:endParaRPr lang="en-CA" sz="2400"/>
          </a:p>
        </p:txBody>
      </p:sp>
      <p:sp>
        <p:nvSpPr>
          <p:cNvPr id="52" name="Text Placeholder 47">
            <a:extLst>
              <a:ext uri="{FF2B5EF4-FFF2-40B4-BE49-F238E27FC236}">
                <a16:creationId xmlns:a16="http://schemas.microsoft.com/office/drawing/2014/main" id="{DE25B7CA-73A3-18DF-DF10-5DC6614A8799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3799415" y="5051028"/>
            <a:ext cx="9663061" cy="1127360"/>
          </a:xfrm>
          <a:prstGeom prst="rect">
            <a:avLst/>
          </a:prstGeom>
        </p:spPr>
        <p:txBody>
          <a:bodyPr>
            <a:spAutoFit/>
          </a:bodyPr>
          <a:lstStyle>
            <a:lvl1pPr marL="205740" marR="0" indent="-205740" algn="l" defTabSz="1463002" rtl="0" eaLnBrk="1" fontAlgn="auto" latinLnBrk="0" hangingPunct="1">
              <a:lnSpc>
                <a:spcPts val="43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Char char="•"/>
              <a:tabLst/>
              <a:defRPr sz="2280"/>
            </a:lvl1pPr>
          </a:lstStyle>
          <a:p>
            <a:pPr marL="205740" indent="-205740" algn="l">
              <a:buFont typeface="Arial" panose="020B0604020202020204" pitchFamily="34" charset="0"/>
              <a:buChar char="•"/>
            </a:pPr>
            <a:r>
              <a:rPr lang="en-US" sz="2400">
                <a:solidFill>
                  <a:srgbClr val="000000"/>
                </a:solidFill>
                <a:latin typeface="Helvetica" pitchFamily="2" charset="0"/>
              </a:rPr>
              <a:t>In hac </a:t>
            </a:r>
            <a:r>
              <a:rPr lang="en-US" sz="2400" err="1">
                <a:solidFill>
                  <a:srgbClr val="000000"/>
                </a:solidFill>
                <a:latin typeface="Helvetica" pitchFamily="2" charset="0"/>
              </a:rPr>
              <a:t>habitasse</a:t>
            </a:r>
            <a:r>
              <a:rPr lang="en-US" sz="2400">
                <a:solidFill>
                  <a:srgbClr val="000000"/>
                </a:solidFill>
                <a:latin typeface="Helvetica" pitchFamily="2" charset="0"/>
              </a:rPr>
              <a:t> </a:t>
            </a:r>
            <a:r>
              <a:rPr lang="en-US" sz="2400" err="1">
                <a:solidFill>
                  <a:srgbClr val="000000"/>
                </a:solidFill>
                <a:latin typeface="Helvetica" pitchFamily="2" charset="0"/>
              </a:rPr>
              <a:t>platea</a:t>
            </a:r>
            <a:r>
              <a:rPr lang="en-US" sz="2400">
                <a:solidFill>
                  <a:srgbClr val="000000"/>
                </a:solidFill>
                <a:latin typeface="Helvetica" pitchFamily="2" charset="0"/>
              </a:rPr>
              <a:t> </a:t>
            </a:r>
            <a:r>
              <a:rPr lang="en-US" sz="2400" err="1">
                <a:solidFill>
                  <a:srgbClr val="000000"/>
                </a:solidFill>
                <a:latin typeface="Helvetica" pitchFamily="2" charset="0"/>
              </a:rPr>
              <a:t>dictumst</a:t>
            </a:r>
            <a:r>
              <a:rPr lang="en-US" sz="2400">
                <a:solidFill>
                  <a:srgbClr val="000000"/>
                </a:solidFill>
                <a:latin typeface="Helvetica" pitchFamily="2" charset="0"/>
              </a:rPr>
              <a:t>. </a:t>
            </a:r>
            <a:r>
              <a:rPr lang="en-US" sz="2400" err="1">
                <a:solidFill>
                  <a:srgbClr val="000000"/>
                </a:solidFill>
                <a:latin typeface="Helvetica" pitchFamily="2" charset="0"/>
              </a:rPr>
              <a:t>Nulla</a:t>
            </a:r>
            <a:r>
              <a:rPr lang="en-US" sz="2400">
                <a:solidFill>
                  <a:srgbClr val="000000"/>
                </a:solidFill>
                <a:latin typeface="Helvetica" pitchFamily="2" charset="0"/>
              </a:rPr>
              <a:t> at fermentum nisi. Proin </a:t>
            </a:r>
            <a:r>
              <a:rPr lang="en-US" sz="2400" err="1">
                <a:solidFill>
                  <a:srgbClr val="000000"/>
                </a:solidFill>
                <a:latin typeface="Helvetica" pitchFamily="2" charset="0"/>
              </a:rPr>
              <a:t>tincidunt</a:t>
            </a:r>
            <a:r>
              <a:rPr lang="en-US" sz="2400">
                <a:solidFill>
                  <a:srgbClr val="000000"/>
                </a:solidFill>
                <a:latin typeface="Helvetica" pitchFamily="2" charset="0"/>
              </a:rPr>
              <a:t> ac </a:t>
            </a:r>
            <a:r>
              <a:rPr lang="en-US" sz="2400" err="1">
                <a:solidFill>
                  <a:srgbClr val="000000"/>
                </a:solidFill>
                <a:latin typeface="Helvetica" pitchFamily="2" charset="0"/>
              </a:rPr>
              <a:t>arcu</a:t>
            </a:r>
            <a:r>
              <a:rPr lang="en-US" sz="2400">
                <a:solidFill>
                  <a:srgbClr val="000000"/>
                </a:solidFill>
                <a:latin typeface="Helvetica" pitchFamily="2" charset="0"/>
              </a:rPr>
              <a:t> vitae </a:t>
            </a:r>
            <a:r>
              <a:rPr lang="en-US" sz="2400" err="1">
                <a:solidFill>
                  <a:srgbClr val="000000"/>
                </a:solidFill>
                <a:latin typeface="Helvetica" pitchFamily="2" charset="0"/>
              </a:rPr>
              <a:t>imperdiet</a:t>
            </a:r>
            <a:r>
              <a:rPr lang="en-US" sz="2400">
                <a:solidFill>
                  <a:srgbClr val="000000"/>
                </a:solidFill>
                <a:latin typeface="Helvetica" pitchFamily="2" charset="0"/>
              </a:rPr>
              <a:t>.</a:t>
            </a:r>
          </a:p>
        </p:txBody>
      </p:sp>
      <p:sp>
        <p:nvSpPr>
          <p:cNvPr id="54" name="Text Placeholder 47">
            <a:extLst>
              <a:ext uri="{FF2B5EF4-FFF2-40B4-BE49-F238E27FC236}">
                <a16:creationId xmlns:a16="http://schemas.microsoft.com/office/drawing/2014/main" id="{2D4F70B9-AF47-ED12-5C1B-4BC6F3A83BD2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799415" y="6576232"/>
            <a:ext cx="9663061" cy="1127360"/>
          </a:xfrm>
          <a:prstGeom prst="rect">
            <a:avLst/>
          </a:prstGeom>
        </p:spPr>
        <p:txBody>
          <a:bodyPr>
            <a:spAutoFit/>
          </a:bodyPr>
          <a:lstStyle>
            <a:lvl1pPr marL="205740" marR="0" indent="-205740" algn="l" defTabSz="1463002" rtl="0" eaLnBrk="1" fontAlgn="auto" latinLnBrk="0" hangingPunct="1">
              <a:lnSpc>
                <a:spcPts val="43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Char char="•"/>
              <a:tabLst/>
              <a:defRPr sz="2280"/>
            </a:lvl1pPr>
          </a:lstStyle>
          <a:p>
            <a:pPr marL="205740" indent="-205740" algn="l">
              <a:buFont typeface="Arial" panose="020B0604020202020204" pitchFamily="34" charset="0"/>
              <a:buChar char="•"/>
            </a:pPr>
            <a:r>
              <a:rPr lang="en-US" sz="2400" err="1">
                <a:solidFill>
                  <a:srgbClr val="000000"/>
                </a:solidFill>
                <a:latin typeface="Helvetica" pitchFamily="2" charset="0"/>
              </a:rPr>
              <a:t>Elementum</a:t>
            </a:r>
            <a:r>
              <a:rPr lang="en-US" sz="2400">
                <a:solidFill>
                  <a:srgbClr val="000000"/>
                </a:solidFill>
                <a:latin typeface="Helvetica" pitchFamily="2" charset="0"/>
              </a:rPr>
              <a:t> </a:t>
            </a:r>
            <a:r>
              <a:rPr lang="en-US" sz="2400" err="1">
                <a:solidFill>
                  <a:srgbClr val="000000"/>
                </a:solidFill>
                <a:latin typeface="Helvetica" pitchFamily="2" charset="0"/>
              </a:rPr>
              <a:t>interdum</a:t>
            </a:r>
            <a:r>
              <a:rPr lang="en-US" sz="2400">
                <a:solidFill>
                  <a:srgbClr val="000000"/>
                </a:solidFill>
                <a:latin typeface="Helvetica" pitchFamily="2" charset="0"/>
              </a:rPr>
              <a:t> dui. </a:t>
            </a:r>
            <a:r>
              <a:rPr lang="en-US" sz="2400" err="1">
                <a:solidFill>
                  <a:srgbClr val="000000"/>
                </a:solidFill>
                <a:latin typeface="Helvetica" pitchFamily="2" charset="0"/>
              </a:rPr>
              <a:t>Vivamus</a:t>
            </a:r>
            <a:r>
              <a:rPr lang="en-US" sz="2400">
                <a:solidFill>
                  <a:srgbClr val="000000"/>
                </a:solidFill>
                <a:latin typeface="Helvetica" pitchFamily="2" charset="0"/>
              </a:rPr>
              <a:t> est </a:t>
            </a:r>
            <a:r>
              <a:rPr lang="en-US" sz="2400" err="1">
                <a:solidFill>
                  <a:srgbClr val="000000"/>
                </a:solidFill>
                <a:latin typeface="Helvetica" pitchFamily="2" charset="0"/>
              </a:rPr>
              <a:t>augue</a:t>
            </a:r>
            <a:r>
              <a:rPr lang="en-US" sz="2400">
                <a:solidFill>
                  <a:srgbClr val="000000"/>
                </a:solidFill>
                <a:latin typeface="Helvetica" pitchFamily="2" charset="0"/>
              </a:rPr>
              <a:t>, </a:t>
            </a:r>
            <a:r>
              <a:rPr lang="en-US" sz="2400" err="1">
                <a:solidFill>
                  <a:srgbClr val="000000"/>
                </a:solidFill>
                <a:latin typeface="Helvetica" pitchFamily="2" charset="0"/>
              </a:rPr>
              <a:t>vulputate</a:t>
            </a:r>
            <a:r>
              <a:rPr lang="en-US" sz="2400">
                <a:solidFill>
                  <a:srgbClr val="000000"/>
                </a:solidFill>
                <a:latin typeface="Helvetica" pitchFamily="2" charset="0"/>
              </a:rPr>
              <a:t> nec dui at, </a:t>
            </a:r>
            <a:r>
              <a:rPr lang="en-US" sz="2400" err="1">
                <a:solidFill>
                  <a:srgbClr val="000000"/>
                </a:solidFill>
                <a:latin typeface="Helvetica" pitchFamily="2" charset="0"/>
              </a:rPr>
              <a:t>scelerisque</a:t>
            </a:r>
            <a:r>
              <a:rPr lang="en-US" sz="2400">
                <a:solidFill>
                  <a:srgbClr val="000000"/>
                </a:solidFill>
                <a:latin typeface="Helvetica" pitchFamily="2" charset="0"/>
              </a:rPr>
              <a:t> </a:t>
            </a:r>
            <a:r>
              <a:rPr lang="en-US" sz="2400" err="1">
                <a:solidFill>
                  <a:srgbClr val="000000"/>
                </a:solidFill>
                <a:latin typeface="Helvetica" pitchFamily="2" charset="0"/>
              </a:rPr>
              <a:t>tempor</a:t>
            </a:r>
            <a:r>
              <a:rPr lang="en-US" sz="2400">
                <a:solidFill>
                  <a:srgbClr val="000000"/>
                </a:solidFill>
                <a:latin typeface="Helvetica" pitchFamily="2" charset="0"/>
              </a:rPr>
              <a:t> diam.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3E5AF4CD-1372-55F6-CF65-4CCE82C3DF08}"/>
              </a:ext>
            </a:extLst>
          </p:cNvPr>
          <p:cNvGrpSpPr/>
          <p:nvPr userDrawn="1"/>
        </p:nvGrpSpPr>
        <p:grpSpPr>
          <a:xfrm>
            <a:off x="821916" y="3494961"/>
            <a:ext cx="12623416" cy="0"/>
            <a:chOff x="1743075" y="5266660"/>
            <a:chExt cx="21039026" cy="0"/>
          </a:xfrm>
        </p:grpSpPr>
        <p:cxnSp>
          <p:nvCxnSpPr>
            <p:cNvPr id="3" name="Straight Connector 2">
              <a:extLst>
                <a:ext uri="{FF2B5EF4-FFF2-40B4-BE49-F238E27FC236}">
                  <a16:creationId xmlns:a16="http://schemas.microsoft.com/office/drawing/2014/main" id="{F2033231-B516-B6F3-74EC-8A574303AC82}"/>
                </a:ext>
              </a:extLst>
            </p:cNvPr>
            <p:cNvCxnSpPr>
              <a:cxnSpLocks/>
            </p:cNvCxnSpPr>
            <p:nvPr/>
          </p:nvCxnSpPr>
          <p:spPr>
            <a:xfrm>
              <a:off x="1743075" y="5266660"/>
              <a:ext cx="4600574" cy="0"/>
            </a:xfrm>
            <a:prstGeom prst="line">
              <a:avLst/>
            </a:prstGeom>
            <a:noFill/>
            <a:ln w="25400" cap="flat">
              <a:solidFill>
                <a:srgbClr val="507D80"/>
              </a:solidFill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7EEBAD32-A95D-A037-81B2-778F1666F6BF}"/>
                </a:ext>
              </a:extLst>
            </p:cNvPr>
            <p:cNvCxnSpPr>
              <a:cxnSpLocks/>
            </p:cNvCxnSpPr>
            <p:nvPr/>
          </p:nvCxnSpPr>
          <p:spPr>
            <a:xfrm>
              <a:off x="6705573" y="5266660"/>
              <a:ext cx="16076528" cy="0"/>
            </a:xfrm>
            <a:prstGeom prst="line">
              <a:avLst/>
            </a:prstGeom>
            <a:noFill/>
            <a:ln w="25400" cap="flat">
              <a:solidFill>
                <a:srgbClr val="000000"/>
              </a:solidFill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</p:grpSp>
      <p:sp>
        <p:nvSpPr>
          <p:cNvPr id="7" name="Text Placeholder 39">
            <a:extLst>
              <a:ext uri="{FF2B5EF4-FFF2-40B4-BE49-F238E27FC236}">
                <a16:creationId xmlns:a16="http://schemas.microsoft.com/office/drawing/2014/main" id="{DD1FB694-FC77-134B-0214-46E8C27C16C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799415" y="2634928"/>
            <a:ext cx="9645916" cy="477054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lnSpc>
                <a:spcPts val="3000"/>
              </a:lnSpc>
              <a:defRPr sz="2880" b="1"/>
            </a:lvl1pPr>
          </a:lstStyle>
          <a:p>
            <a:pPr lvl="0"/>
            <a:r>
              <a:rPr lang="en-CA" sz="2880"/>
              <a:t>Action</a:t>
            </a:r>
            <a:endParaRPr lang="en-CH"/>
          </a:p>
        </p:txBody>
      </p:sp>
      <p:sp>
        <p:nvSpPr>
          <p:cNvPr id="8" name="Text Placeholder 41">
            <a:extLst>
              <a:ext uri="{FF2B5EF4-FFF2-40B4-BE49-F238E27FC236}">
                <a16:creationId xmlns:a16="http://schemas.microsoft.com/office/drawing/2014/main" id="{561073D7-4158-4AF6-8C31-434D54C3191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21916" y="2636881"/>
            <a:ext cx="2760344" cy="475096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ts val="3000"/>
              </a:lnSpc>
              <a:defRPr sz="2880" b="1">
                <a:solidFill>
                  <a:srgbClr val="2761A9"/>
                </a:solidFill>
              </a:defRPr>
            </a:lvl1pPr>
            <a:lvl2pPr>
              <a:defRPr sz="2880"/>
            </a:lvl2pPr>
            <a:lvl3pPr>
              <a:defRPr sz="2880"/>
            </a:lvl3pPr>
            <a:lvl4pPr>
              <a:defRPr sz="2880"/>
            </a:lvl4pPr>
            <a:lvl5pPr>
              <a:defRPr sz="2880"/>
            </a:lvl5pPr>
          </a:lstStyle>
          <a:p>
            <a:pPr lvl="0"/>
            <a:r>
              <a:rPr lang="en-CA" err="1"/>
              <a:t>Aliquam</a:t>
            </a:r>
            <a:r>
              <a:rPr lang="en-CA"/>
              <a:t> quis</a:t>
            </a:r>
            <a:endParaRPr lang="en-CH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E60A5274-F7CA-E229-9B6E-08AECC70EE32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21915" y="1167736"/>
            <a:ext cx="12623415" cy="1015663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lnSpc>
                <a:spcPts val="7200"/>
              </a:lnSpc>
              <a:defRPr sz="7200" b="1">
                <a:solidFill>
                  <a:srgbClr val="000000"/>
                </a:solidFill>
              </a:defRPr>
            </a:lvl1pPr>
          </a:lstStyle>
          <a:p>
            <a:pPr lvl="0"/>
            <a:r>
              <a:rPr lang="en-CA" sz="7200" b="1"/>
              <a:t>Title</a:t>
            </a:r>
            <a:endParaRPr lang="en-CH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F0948C9-A129-4363-A2BF-5CA8FFCD4C6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4281" t="37198" r="7075" b="39687"/>
          <a:stretch>
            <a:fillRect/>
          </a:stretch>
        </p:blipFill>
        <p:spPr>
          <a:xfrm>
            <a:off x="11199110" y="329810"/>
            <a:ext cx="2738207" cy="52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9864926"/>
      </p:ext>
    </p:extLst>
  </p:cSld>
  <p:clrMapOvr>
    <a:masterClrMapping/>
  </p:clrMapOvr>
  <p:transition spd="med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 -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B38BAA1E-7507-01F7-794B-687904699738}"/>
              </a:ext>
            </a:extLst>
          </p:cNvPr>
          <p:cNvCxnSpPr>
            <a:cxnSpLocks/>
          </p:cNvCxnSpPr>
          <p:nvPr userDrawn="1"/>
        </p:nvCxnSpPr>
        <p:spPr>
          <a:xfrm>
            <a:off x="821915" y="3342925"/>
            <a:ext cx="5400000" cy="0"/>
          </a:xfrm>
          <a:prstGeom prst="line">
            <a:avLst/>
          </a:prstGeom>
          <a:noFill/>
          <a:ln w="25400" cap="flat">
            <a:solidFill>
              <a:srgbClr val="000000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6EB1E7A3-F6D0-6B7A-2907-1A5416B14874}"/>
              </a:ext>
            </a:extLst>
          </p:cNvPr>
          <p:cNvCxnSpPr>
            <a:cxnSpLocks/>
          </p:cNvCxnSpPr>
          <p:nvPr userDrawn="1"/>
        </p:nvCxnSpPr>
        <p:spPr>
          <a:xfrm>
            <a:off x="7689600" y="3342925"/>
            <a:ext cx="5400000" cy="0"/>
          </a:xfrm>
          <a:prstGeom prst="line">
            <a:avLst/>
          </a:prstGeom>
          <a:noFill/>
          <a:ln w="25400" cap="flat">
            <a:solidFill>
              <a:srgbClr val="000000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11" name="Slide Number Placeholder 2">
            <a:extLst>
              <a:ext uri="{FF2B5EF4-FFF2-40B4-BE49-F238E27FC236}">
                <a16:creationId xmlns:a16="http://schemas.microsoft.com/office/drawing/2014/main" id="{15BD8AE2-C316-9E6A-CC17-1BB4ECB72204}"/>
              </a:ext>
            </a:extLst>
          </p:cNvPr>
          <p:cNvSpPr>
            <a:spLocks noGrp="1"/>
          </p:cNvSpPr>
          <p:nvPr>
            <p:ph type="sldNum" sz="quarter" idx="2"/>
          </p:nvPr>
        </p:nvSpPr>
        <p:spPr>
          <a:xfrm>
            <a:off x="14030809" y="7854128"/>
            <a:ext cx="256480" cy="268792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 lang="en-PT" smtClean="0"/>
              <a:t>‹#›</a:t>
            </a:fld>
            <a:endParaRPr lang="en-PT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BB4664BF-E9AF-87BB-608C-173492FBF80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21916" y="3549600"/>
            <a:ext cx="5399999" cy="379796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205200" indent="-205200">
              <a:lnSpc>
                <a:spcPts val="4200"/>
              </a:lnSpc>
              <a:buSzPct val="100000"/>
              <a:buFont typeface="Arial" panose="020B0604020202020204" pitchFamily="34" charset="0"/>
              <a:buChar char="•"/>
              <a:defRPr sz="2400"/>
            </a:lvl1pPr>
          </a:lstStyle>
          <a:p>
            <a:pPr lvl="0"/>
            <a:r>
              <a:rPr lang="en-CA" sz="2400"/>
              <a:t>Mattis </a:t>
            </a:r>
            <a:r>
              <a:rPr lang="en-CA" sz="2400" err="1"/>
              <a:t>volutpat</a:t>
            </a:r>
            <a:endParaRPr lang="en-CA" sz="2400"/>
          </a:p>
          <a:p>
            <a:pPr lvl="0"/>
            <a:r>
              <a:rPr lang="en-CA" sz="2400"/>
              <a:t>Sed a </a:t>
            </a:r>
            <a:r>
              <a:rPr lang="en-CA" sz="2400" err="1"/>
              <a:t>dignissim</a:t>
            </a:r>
            <a:r>
              <a:rPr lang="en-CA" sz="2400"/>
              <a:t> ante</a:t>
            </a:r>
          </a:p>
          <a:p>
            <a:pPr lvl="0"/>
            <a:r>
              <a:rPr lang="en-CA" sz="2400"/>
              <a:t>Maecenas </a:t>
            </a:r>
            <a:r>
              <a:rPr lang="en-CA" sz="2400" err="1"/>
              <a:t>mattis</a:t>
            </a:r>
            <a:r>
              <a:rPr lang="en-CA" sz="2400"/>
              <a:t> </a:t>
            </a:r>
            <a:r>
              <a:rPr lang="en-CA" sz="2400" err="1"/>
              <a:t>nulla</a:t>
            </a:r>
            <a:endParaRPr lang="en-CA" sz="2400"/>
          </a:p>
          <a:p>
            <a:pPr lvl="0"/>
            <a:r>
              <a:rPr lang="en-CA" sz="2400" err="1"/>
              <a:t>Sedturpis</a:t>
            </a:r>
            <a:r>
              <a:rPr lang="en-CA" sz="2400"/>
              <a:t> </a:t>
            </a:r>
            <a:r>
              <a:rPr lang="en-CA" sz="2400" err="1"/>
              <a:t>lobortis</a:t>
            </a:r>
            <a:r>
              <a:rPr lang="en-CA" sz="2400"/>
              <a:t>, </a:t>
            </a:r>
            <a:r>
              <a:rPr lang="en-CA" sz="2400" err="1"/>
              <a:t>eget</a:t>
            </a:r>
            <a:endParaRPr lang="en-CA" sz="2400"/>
          </a:p>
          <a:p>
            <a:pPr lvl="0"/>
            <a:r>
              <a:rPr lang="en-CA" sz="2400" err="1"/>
              <a:t>Habitasse</a:t>
            </a:r>
            <a:r>
              <a:rPr lang="en-CA" sz="2400"/>
              <a:t> </a:t>
            </a:r>
            <a:r>
              <a:rPr lang="en-CA" sz="2400" err="1"/>
              <a:t>dicturnst</a:t>
            </a:r>
            <a:endParaRPr lang="en-CA" sz="2400"/>
          </a:p>
          <a:p>
            <a:pPr lvl="0"/>
            <a:r>
              <a:rPr lang="en-CA" sz="2400" err="1"/>
              <a:t>Nulla</a:t>
            </a:r>
            <a:r>
              <a:rPr lang="en-CA" sz="2400"/>
              <a:t> at fermentum nisi</a:t>
            </a:r>
          </a:p>
          <a:p>
            <a:pPr lvl="0"/>
            <a:r>
              <a:rPr lang="en-CA" sz="2400"/>
              <a:t>Eget </a:t>
            </a:r>
            <a:r>
              <a:rPr lang="en-CA" sz="2400" err="1"/>
              <a:t>massa</a:t>
            </a:r>
            <a:r>
              <a:rPr lang="en-CA" sz="2400"/>
              <a:t> sed, </a:t>
            </a:r>
            <a:r>
              <a:rPr lang="en-CA" sz="2400" err="1"/>
              <a:t>elementum</a:t>
            </a:r>
            <a:endParaRPr lang="en-CH"/>
          </a:p>
        </p:txBody>
      </p:sp>
      <p:sp>
        <p:nvSpPr>
          <p:cNvPr id="16" name="Text Placeholder 14">
            <a:extLst>
              <a:ext uri="{FF2B5EF4-FFF2-40B4-BE49-F238E27FC236}">
                <a16:creationId xmlns:a16="http://schemas.microsoft.com/office/drawing/2014/main" id="{123AF4A7-2BF2-D2BF-C6B6-3C3BECE5526C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688486" y="3549600"/>
            <a:ext cx="5399999" cy="379796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205200" indent="-205200">
              <a:lnSpc>
                <a:spcPts val="4200"/>
              </a:lnSpc>
              <a:buSzPct val="100000"/>
              <a:buFont typeface="Arial" panose="020B0604020202020204" pitchFamily="34" charset="0"/>
              <a:buChar char="•"/>
              <a:defRPr sz="2400"/>
            </a:lvl1pPr>
          </a:lstStyle>
          <a:p>
            <a:pPr lvl="0"/>
            <a:r>
              <a:rPr lang="en-CA" sz="2400"/>
              <a:t>Side events</a:t>
            </a:r>
          </a:p>
          <a:p>
            <a:pPr lvl="0"/>
            <a:r>
              <a:rPr lang="en-CA" sz="2400"/>
              <a:t>Exhibition</a:t>
            </a:r>
          </a:p>
          <a:p>
            <a:pPr lvl="0"/>
            <a:r>
              <a:rPr lang="en-CA" sz="2400"/>
              <a:t>Tours</a:t>
            </a:r>
          </a:p>
          <a:p>
            <a:pPr lvl="0"/>
            <a:r>
              <a:rPr lang="en-CA" sz="2400" err="1"/>
              <a:t>Nullam</a:t>
            </a:r>
            <a:r>
              <a:rPr lang="en-CA" sz="2400"/>
              <a:t> ex magna</a:t>
            </a:r>
          </a:p>
          <a:p>
            <a:pPr lvl="0"/>
            <a:r>
              <a:rPr lang="en-CA" sz="2400" err="1"/>
              <a:t>Vivamus</a:t>
            </a:r>
            <a:r>
              <a:rPr lang="en-CA" sz="2400"/>
              <a:t> est </a:t>
            </a:r>
            <a:r>
              <a:rPr lang="en-CA" sz="2400" err="1"/>
              <a:t>augue</a:t>
            </a:r>
            <a:endParaRPr lang="en-CA" sz="2400"/>
          </a:p>
          <a:p>
            <a:pPr lvl="0"/>
            <a:r>
              <a:rPr lang="en-CA" sz="2400" err="1"/>
              <a:t>Praesent</a:t>
            </a:r>
            <a:r>
              <a:rPr lang="en-CA" sz="2400"/>
              <a:t> </a:t>
            </a:r>
            <a:r>
              <a:rPr lang="en-CA" sz="2400" err="1"/>
              <a:t>pellentesque</a:t>
            </a:r>
            <a:endParaRPr lang="en-CA" sz="2400"/>
          </a:p>
          <a:p>
            <a:pPr lvl="0"/>
            <a:r>
              <a:rPr lang="en-CA" sz="2400"/>
              <a:t>Pretium sit </a:t>
            </a:r>
            <a:r>
              <a:rPr lang="en-CA" sz="2400" err="1"/>
              <a:t>amet</a:t>
            </a:r>
            <a:endParaRPr lang="en-CH"/>
          </a:p>
        </p:txBody>
      </p:sp>
      <p:sp>
        <p:nvSpPr>
          <p:cNvPr id="4" name="Text Placeholder 12">
            <a:extLst>
              <a:ext uri="{FF2B5EF4-FFF2-40B4-BE49-F238E27FC236}">
                <a16:creationId xmlns:a16="http://schemas.microsoft.com/office/drawing/2014/main" id="{CB749477-73D6-720E-50E6-5E3508B0BACD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21915" y="1167736"/>
            <a:ext cx="12266569" cy="1015663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lnSpc>
                <a:spcPts val="7200"/>
              </a:lnSpc>
              <a:defRPr sz="7200" b="1">
                <a:solidFill>
                  <a:srgbClr val="000000"/>
                </a:solidFill>
              </a:defRPr>
            </a:lvl1pPr>
          </a:lstStyle>
          <a:p>
            <a:pPr lvl="0"/>
            <a:r>
              <a:rPr lang="en-CA" sz="7200" b="1"/>
              <a:t>Title</a:t>
            </a:r>
            <a:endParaRPr lang="en-CH"/>
          </a:p>
        </p:txBody>
      </p:sp>
      <p:sp>
        <p:nvSpPr>
          <p:cNvPr id="6" name="Text Placeholder 39">
            <a:extLst>
              <a:ext uri="{FF2B5EF4-FFF2-40B4-BE49-F238E27FC236}">
                <a16:creationId xmlns:a16="http://schemas.microsoft.com/office/drawing/2014/main" id="{97AC55B9-11A9-F6F6-1E6B-EE3AF9D4DAD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688486" y="2627972"/>
            <a:ext cx="5399999" cy="477054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lnSpc>
                <a:spcPts val="3000"/>
              </a:lnSpc>
              <a:defRPr sz="2880" b="1">
                <a:solidFill>
                  <a:srgbClr val="228A7B"/>
                </a:solidFill>
              </a:defRPr>
            </a:lvl1pPr>
          </a:lstStyle>
          <a:p>
            <a:pPr lvl="0"/>
            <a:r>
              <a:rPr lang="en-CA" sz="2880"/>
              <a:t>Column 2</a:t>
            </a:r>
            <a:endParaRPr lang="en-CH"/>
          </a:p>
        </p:txBody>
      </p:sp>
      <p:sp>
        <p:nvSpPr>
          <p:cNvPr id="7" name="Text Placeholder 41">
            <a:extLst>
              <a:ext uri="{FF2B5EF4-FFF2-40B4-BE49-F238E27FC236}">
                <a16:creationId xmlns:a16="http://schemas.microsoft.com/office/drawing/2014/main" id="{B9A70708-118A-91FE-EE89-C463AF8FB2C2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21916" y="2612631"/>
            <a:ext cx="5400000" cy="475096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ts val="3000"/>
              </a:lnSpc>
              <a:defRPr sz="2880" b="1">
                <a:solidFill>
                  <a:srgbClr val="228A7B"/>
                </a:solidFill>
              </a:defRPr>
            </a:lvl1pPr>
            <a:lvl2pPr>
              <a:defRPr sz="2880"/>
            </a:lvl2pPr>
            <a:lvl3pPr>
              <a:defRPr sz="2880"/>
            </a:lvl3pPr>
            <a:lvl4pPr>
              <a:defRPr sz="2880"/>
            </a:lvl4pPr>
            <a:lvl5pPr>
              <a:defRPr sz="2880"/>
            </a:lvl5pPr>
          </a:lstStyle>
          <a:p>
            <a:pPr lvl="0"/>
            <a:r>
              <a:rPr lang="en-CA"/>
              <a:t>Column 1</a:t>
            </a:r>
            <a:endParaRPr lang="en-CH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B1E6917-9E66-17B8-BDBD-382505DD4A7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4281" t="37198" r="7075" b="39687"/>
          <a:stretch>
            <a:fillRect/>
          </a:stretch>
        </p:blipFill>
        <p:spPr>
          <a:xfrm>
            <a:off x="11199110" y="329810"/>
            <a:ext cx="2738207" cy="52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1764644"/>
      </p:ext>
    </p:extLst>
  </p:cSld>
  <p:clrMapOvr>
    <a:masterClrMapping/>
  </p:clrMapOvr>
  <p:transition spd="med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 -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B38BAA1E-7507-01F7-794B-687904699738}"/>
              </a:ext>
            </a:extLst>
          </p:cNvPr>
          <p:cNvCxnSpPr>
            <a:cxnSpLocks/>
          </p:cNvCxnSpPr>
          <p:nvPr userDrawn="1"/>
        </p:nvCxnSpPr>
        <p:spPr>
          <a:xfrm>
            <a:off x="821915" y="3342925"/>
            <a:ext cx="5400000" cy="0"/>
          </a:xfrm>
          <a:prstGeom prst="line">
            <a:avLst/>
          </a:prstGeom>
          <a:noFill/>
          <a:ln w="25400" cap="flat">
            <a:solidFill>
              <a:srgbClr val="000000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6EB1E7A3-F6D0-6B7A-2907-1A5416B14874}"/>
              </a:ext>
            </a:extLst>
          </p:cNvPr>
          <p:cNvCxnSpPr>
            <a:cxnSpLocks/>
          </p:cNvCxnSpPr>
          <p:nvPr userDrawn="1"/>
        </p:nvCxnSpPr>
        <p:spPr>
          <a:xfrm>
            <a:off x="7689600" y="3342925"/>
            <a:ext cx="5400000" cy="0"/>
          </a:xfrm>
          <a:prstGeom prst="line">
            <a:avLst/>
          </a:prstGeom>
          <a:noFill/>
          <a:ln w="25400" cap="flat">
            <a:solidFill>
              <a:srgbClr val="000000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11" name="Slide Number Placeholder 2">
            <a:extLst>
              <a:ext uri="{FF2B5EF4-FFF2-40B4-BE49-F238E27FC236}">
                <a16:creationId xmlns:a16="http://schemas.microsoft.com/office/drawing/2014/main" id="{15BD8AE2-C316-9E6A-CC17-1BB4ECB72204}"/>
              </a:ext>
            </a:extLst>
          </p:cNvPr>
          <p:cNvSpPr>
            <a:spLocks noGrp="1"/>
          </p:cNvSpPr>
          <p:nvPr>
            <p:ph type="sldNum" sz="quarter" idx="2"/>
          </p:nvPr>
        </p:nvSpPr>
        <p:spPr>
          <a:xfrm>
            <a:off x="14030809" y="7854128"/>
            <a:ext cx="256480" cy="268792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 lang="en-PT" smtClean="0"/>
              <a:t>‹#›</a:t>
            </a:fld>
            <a:endParaRPr lang="en-PT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BB4664BF-E9AF-87BB-608C-173492FBF80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21916" y="3549600"/>
            <a:ext cx="5399999" cy="379796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205200" indent="-205200">
              <a:lnSpc>
                <a:spcPts val="4200"/>
              </a:lnSpc>
              <a:buSzPct val="100000"/>
              <a:buFont typeface="Arial" panose="020B0604020202020204" pitchFamily="34" charset="0"/>
              <a:buChar char="•"/>
              <a:defRPr sz="2400"/>
            </a:lvl1pPr>
          </a:lstStyle>
          <a:p>
            <a:pPr lvl="0"/>
            <a:r>
              <a:rPr lang="en-CA" sz="2400"/>
              <a:t>Mattis </a:t>
            </a:r>
            <a:r>
              <a:rPr lang="en-CA" sz="2400" err="1"/>
              <a:t>volutpat</a:t>
            </a:r>
            <a:endParaRPr lang="en-CA" sz="2400"/>
          </a:p>
          <a:p>
            <a:pPr lvl="0"/>
            <a:r>
              <a:rPr lang="en-CA" sz="2400"/>
              <a:t>Sed a </a:t>
            </a:r>
            <a:r>
              <a:rPr lang="en-CA" sz="2400" err="1"/>
              <a:t>dignissim</a:t>
            </a:r>
            <a:r>
              <a:rPr lang="en-CA" sz="2400"/>
              <a:t> ante</a:t>
            </a:r>
          </a:p>
          <a:p>
            <a:pPr lvl="0"/>
            <a:r>
              <a:rPr lang="en-CA" sz="2400"/>
              <a:t>Maecenas </a:t>
            </a:r>
            <a:r>
              <a:rPr lang="en-CA" sz="2400" err="1"/>
              <a:t>mattis</a:t>
            </a:r>
            <a:r>
              <a:rPr lang="en-CA" sz="2400"/>
              <a:t> </a:t>
            </a:r>
            <a:r>
              <a:rPr lang="en-CA" sz="2400" err="1"/>
              <a:t>nulla</a:t>
            </a:r>
            <a:endParaRPr lang="en-CA" sz="2400"/>
          </a:p>
          <a:p>
            <a:pPr lvl="0"/>
            <a:r>
              <a:rPr lang="en-CA" sz="2400" err="1"/>
              <a:t>Sedturpis</a:t>
            </a:r>
            <a:r>
              <a:rPr lang="en-CA" sz="2400"/>
              <a:t> </a:t>
            </a:r>
            <a:r>
              <a:rPr lang="en-CA" sz="2400" err="1"/>
              <a:t>lobortis</a:t>
            </a:r>
            <a:r>
              <a:rPr lang="en-CA" sz="2400"/>
              <a:t>, </a:t>
            </a:r>
            <a:r>
              <a:rPr lang="en-CA" sz="2400" err="1"/>
              <a:t>eget</a:t>
            </a:r>
            <a:endParaRPr lang="en-CA" sz="2400"/>
          </a:p>
          <a:p>
            <a:pPr lvl="0"/>
            <a:r>
              <a:rPr lang="en-CA" sz="2400" err="1"/>
              <a:t>Habitasse</a:t>
            </a:r>
            <a:r>
              <a:rPr lang="en-CA" sz="2400"/>
              <a:t> </a:t>
            </a:r>
            <a:r>
              <a:rPr lang="en-CA" sz="2400" err="1"/>
              <a:t>dicturnst</a:t>
            </a:r>
            <a:endParaRPr lang="en-CA" sz="2400"/>
          </a:p>
          <a:p>
            <a:pPr lvl="0"/>
            <a:r>
              <a:rPr lang="en-CA" sz="2400" err="1"/>
              <a:t>Nulla</a:t>
            </a:r>
            <a:r>
              <a:rPr lang="en-CA" sz="2400"/>
              <a:t> at fermentum nisi</a:t>
            </a:r>
          </a:p>
          <a:p>
            <a:pPr lvl="0"/>
            <a:r>
              <a:rPr lang="en-CA" sz="2400"/>
              <a:t>Eget </a:t>
            </a:r>
            <a:r>
              <a:rPr lang="en-CA" sz="2400" err="1"/>
              <a:t>massa</a:t>
            </a:r>
            <a:r>
              <a:rPr lang="en-CA" sz="2400"/>
              <a:t> sed, </a:t>
            </a:r>
            <a:r>
              <a:rPr lang="en-CA" sz="2400" err="1"/>
              <a:t>elementum</a:t>
            </a:r>
            <a:endParaRPr lang="en-CH"/>
          </a:p>
        </p:txBody>
      </p:sp>
      <p:sp>
        <p:nvSpPr>
          <p:cNvPr id="16" name="Text Placeholder 14">
            <a:extLst>
              <a:ext uri="{FF2B5EF4-FFF2-40B4-BE49-F238E27FC236}">
                <a16:creationId xmlns:a16="http://schemas.microsoft.com/office/drawing/2014/main" id="{123AF4A7-2BF2-D2BF-C6B6-3C3BECE5526C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688486" y="3549600"/>
            <a:ext cx="5399999" cy="379796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205200" indent="-205200">
              <a:lnSpc>
                <a:spcPts val="4200"/>
              </a:lnSpc>
              <a:buSzPct val="100000"/>
              <a:buFont typeface="Arial" panose="020B0604020202020204" pitchFamily="34" charset="0"/>
              <a:buChar char="•"/>
              <a:defRPr sz="2400"/>
            </a:lvl1pPr>
          </a:lstStyle>
          <a:p>
            <a:pPr lvl="0"/>
            <a:r>
              <a:rPr lang="en-CA" sz="2400"/>
              <a:t>Side events</a:t>
            </a:r>
          </a:p>
          <a:p>
            <a:pPr lvl="0"/>
            <a:r>
              <a:rPr lang="en-CA" sz="2400"/>
              <a:t>Exhibition</a:t>
            </a:r>
          </a:p>
          <a:p>
            <a:pPr lvl="0"/>
            <a:r>
              <a:rPr lang="en-CA" sz="2400"/>
              <a:t>Tours</a:t>
            </a:r>
          </a:p>
          <a:p>
            <a:pPr lvl="0"/>
            <a:r>
              <a:rPr lang="en-CA" sz="2400" err="1"/>
              <a:t>Nullam</a:t>
            </a:r>
            <a:r>
              <a:rPr lang="en-CA" sz="2400"/>
              <a:t> ex magna</a:t>
            </a:r>
          </a:p>
          <a:p>
            <a:pPr lvl="0"/>
            <a:r>
              <a:rPr lang="en-CA" sz="2400" err="1"/>
              <a:t>Vivamus</a:t>
            </a:r>
            <a:r>
              <a:rPr lang="en-CA" sz="2400"/>
              <a:t> est </a:t>
            </a:r>
            <a:r>
              <a:rPr lang="en-CA" sz="2400" err="1"/>
              <a:t>augue</a:t>
            </a:r>
            <a:endParaRPr lang="en-CA" sz="2400"/>
          </a:p>
          <a:p>
            <a:pPr lvl="0"/>
            <a:r>
              <a:rPr lang="en-CA" sz="2400" err="1"/>
              <a:t>Praesent</a:t>
            </a:r>
            <a:r>
              <a:rPr lang="en-CA" sz="2400"/>
              <a:t> </a:t>
            </a:r>
            <a:r>
              <a:rPr lang="en-CA" sz="2400" err="1"/>
              <a:t>pellentesque</a:t>
            </a:r>
            <a:endParaRPr lang="en-CA" sz="2400"/>
          </a:p>
          <a:p>
            <a:pPr lvl="0"/>
            <a:r>
              <a:rPr lang="en-CA" sz="2400"/>
              <a:t>Pretium sit </a:t>
            </a:r>
            <a:r>
              <a:rPr lang="en-CA" sz="2400" err="1"/>
              <a:t>amet</a:t>
            </a:r>
            <a:endParaRPr lang="en-CH"/>
          </a:p>
        </p:txBody>
      </p:sp>
      <p:sp>
        <p:nvSpPr>
          <p:cNvPr id="4" name="Text Placeholder 12">
            <a:extLst>
              <a:ext uri="{FF2B5EF4-FFF2-40B4-BE49-F238E27FC236}">
                <a16:creationId xmlns:a16="http://schemas.microsoft.com/office/drawing/2014/main" id="{CB749477-73D6-720E-50E6-5E3508B0BACD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21915" y="1167736"/>
            <a:ext cx="12266569" cy="1015663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lnSpc>
                <a:spcPts val="7200"/>
              </a:lnSpc>
              <a:defRPr sz="7200" b="1">
                <a:solidFill>
                  <a:srgbClr val="000000"/>
                </a:solidFill>
              </a:defRPr>
            </a:lvl1pPr>
          </a:lstStyle>
          <a:p>
            <a:pPr lvl="0"/>
            <a:r>
              <a:rPr lang="en-CA" sz="7200" b="1"/>
              <a:t>Title</a:t>
            </a:r>
            <a:endParaRPr lang="en-CH"/>
          </a:p>
        </p:txBody>
      </p:sp>
      <p:sp>
        <p:nvSpPr>
          <p:cNvPr id="6" name="Text Placeholder 39">
            <a:extLst>
              <a:ext uri="{FF2B5EF4-FFF2-40B4-BE49-F238E27FC236}">
                <a16:creationId xmlns:a16="http://schemas.microsoft.com/office/drawing/2014/main" id="{97AC55B9-11A9-F6F6-1E6B-EE3AF9D4DAD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688486" y="2627972"/>
            <a:ext cx="5399999" cy="477054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lnSpc>
                <a:spcPts val="3000"/>
              </a:lnSpc>
              <a:defRPr sz="2880" b="1">
                <a:solidFill>
                  <a:srgbClr val="2761A9"/>
                </a:solidFill>
              </a:defRPr>
            </a:lvl1pPr>
          </a:lstStyle>
          <a:p>
            <a:pPr lvl="0"/>
            <a:r>
              <a:rPr lang="en-CA" sz="2880"/>
              <a:t>Column 2</a:t>
            </a:r>
            <a:endParaRPr lang="en-CH"/>
          </a:p>
        </p:txBody>
      </p:sp>
      <p:sp>
        <p:nvSpPr>
          <p:cNvPr id="7" name="Text Placeholder 41">
            <a:extLst>
              <a:ext uri="{FF2B5EF4-FFF2-40B4-BE49-F238E27FC236}">
                <a16:creationId xmlns:a16="http://schemas.microsoft.com/office/drawing/2014/main" id="{B9A70708-118A-91FE-EE89-C463AF8FB2C2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21916" y="2612631"/>
            <a:ext cx="5400000" cy="475096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ts val="3000"/>
              </a:lnSpc>
              <a:defRPr sz="2880" b="1">
                <a:solidFill>
                  <a:srgbClr val="2761A9"/>
                </a:solidFill>
              </a:defRPr>
            </a:lvl1pPr>
            <a:lvl2pPr>
              <a:defRPr sz="2880"/>
            </a:lvl2pPr>
            <a:lvl3pPr>
              <a:defRPr sz="2880"/>
            </a:lvl3pPr>
            <a:lvl4pPr>
              <a:defRPr sz="2880"/>
            </a:lvl4pPr>
            <a:lvl5pPr>
              <a:defRPr sz="2880"/>
            </a:lvl5pPr>
          </a:lstStyle>
          <a:p>
            <a:pPr lvl="0"/>
            <a:r>
              <a:rPr lang="en-CA"/>
              <a:t>Column 1</a:t>
            </a:r>
            <a:endParaRPr lang="en-CH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AEE7EA2-6785-44F6-D6BD-C8E3F4199C9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4281" t="37198" r="7075" b="39687"/>
          <a:stretch>
            <a:fillRect/>
          </a:stretch>
        </p:blipFill>
        <p:spPr>
          <a:xfrm>
            <a:off x="11199110" y="329810"/>
            <a:ext cx="2738207" cy="52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6674780"/>
      </p:ext>
    </p:extLst>
  </p:cSld>
  <p:clrMapOvr>
    <a:masterClrMapping/>
  </p:clrMapOvr>
  <p:transition spd="med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colorful light rays on a black background&#10;&#10;AI-generated content may be incorrect.">
            <a:extLst>
              <a:ext uri="{FF2B5EF4-FFF2-40B4-BE49-F238E27FC236}">
                <a16:creationId xmlns:a16="http://schemas.microsoft.com/office/drawing/2014/main" id="{5B5BBD17-288D-4A37-AE36-7CC4766D9F9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14847147" cy="8351520"/>
          </a:xfrm>
          <a:prstGeom prst="rect">
            <a:avLst/>
          </a:prstGeom>
        </p:spPr>
      </p:pic>
      <p:sp>
        <p:nvSpPr>
          <p:cNvPr id="3" name="Help us…">
            <a:extLst>
              <a:ext uri="{FF2B5EF4-FFF2-40B4-BE49-F238E27FC236}">
                <a16:creationId xmlns:a16="http://schemas.microsoft.com/office/drawing/2014/main" id="{041523CB-789F-75E8-F812-0D593C0319EF}"/>
              </a:ext>
            </a:extLst>
          </p:cNvPr>
          <p:cNvSpPr txBox="1"/>
          <p:nvPr userDrawn="1"/>
        </p:nvSpPr>
        <p:spPr>
          <a:xfrm>
            <a:off x="3839631" y="2118292"/>
            <a:ext cx="8304586" cy="388251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30480" tIns="30480" rIns="30480" bIns="30480" anchor="b">
            <a:normAutofit fontScale="32500" lnSpcReduction="20000"/>
          </a:bodyPr>
          <a:lstStyle/>
          <a:p>
            <a:pPr algn="l" defTabSz="1038731">
              <a:lnSpc>
                <a:spcPts val="9300"/>
              </a:lnSpc>
              <a:defRPr sz="15051" b="1" spc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lang="en-CA" sz="27720">
                <a:solidFill>
                  <a:schemeClr val="bg1"/>
                </a:solidFill>
                <a:latin typeface="Raleway" pitchFamily="2" charset="77"/>
              </a:rPr>
              <a:t> </a:t>
            </a:r>
            <a:endParaRPr sz="27720">
              <a:solidFill>
                <a:schemeClr val="bg1"/>
              </a:solidFill>
              <a:latin typeface="Raleway" pitchFamily="2" charset="77"/>
            </a:endParaRPr>
          </a:p>
          <a:p>
            <a:pPr algn="l" defTabSz="1038731">
              <a:lnSpc>
                <a:spcPts val="9300"/>
              </a:lnSpc>
              <a:defRPr sz="15051" b="1" spc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lang="en-US" sz="27720">
                <a:solidFill>
                  <a:schemeClr val="bg1"/>
                </a:solidFill>
                <a:latin typeface="Raleway" pitchFamily="2" charset="77"/>
              </a:rPr>
              <a:t>Thank you! </a:t>
            </a:r>
          </a:p>
          <a:p>
            <a:pPr algn="l" defTabSz="1038731">
              <a:lnSpc>
                <a:spcPts val="9300"/>
              </a:lnSpc>
              <a:defRPr sz="15051" spc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lang="en-US" sz="27720">
                <a:solidFill>
                  <a:schemeClr val="bg1"/>
                </a:solidFill>
                <a:latin typeface="Raleway" pitchFamily="2" charset="77"/>
              </a:rPr>
              <a:t> </a:t>
            </a:r>
          </a:p>
          <a:p>
            <a:pPr algn="l" defTabSz="1038731">
              <a:lnSpc>
                <a:spcPct val="70000"/>
              </a:lnSpc>
              <a:defRPr sz="15051" b="1" spc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sz="9031"/>
              <a:t> </a:t>
            </a:r>
          </a:p>
        </p:txBody>
      </p:sp>
      <p:sp>
        <p:nvSpPr>
          <p:cNvPr id="4" name="Group on Earth Observations">
            <a:extLst>
              <a:ext uri="{FF2B5EF4-FFF2-40B4-BE49-F238E27FC236}">
                <a16:creationId xmlns:a16="http://schemas.microsoft.com/office/drawing/2014/main" id="{0F471577-D883-AD8E-33D8-17FD9BE3728A}"/>
              </a:ext>
            </a:extLst>
          </p:cNvPr>
          <p:cNvSpPr txBox="1"/>
          <p:nvPr userDrawn="1"/>
        </p:nvSpPr>
        <p:spPr>
          <a:xfrm>
            <a:off x="3839632" y="6392877"/>
            <a:ext cx="3078407" cy="26840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30480" tIns="30480" rIns="30480" bIns="30480" anchor="ctr">
            <a:spAutoFit/>
          </a:bodyPr>
          <a:lstStyle>
            <a:lvl1pPr algn="l" defTabSz="457200">
              <a:lnSpc>
                <a:spcPct val="80000"/>
              </a:lnSpc>
              <a:defRPr sz="4200" b="1" baseline="41523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 sz="2520">
                <a:solidFill>
                  <a:schemeClr val="bg1"/>
                </a:solidFill>
              </a:rPr>
              <a:t>Group on Earth Observations</a:t>
            </a:r>
          </a:p>
        </p:txBody>
      </p:sp>
      <p:sp>
        <p:nvSpPr>
          <p:cNvPr id="5" name="Line">
            <a:extLst>
              <a:ext uri="{FF2B5EF4-FFF2-40B4-BE49-F238E27FC236}">
                <a16:creationId xmlns:a16="http://schemas.microsoft.com/office/drawing/2014/main" id="{951F1061-C905-7C5C-5997-49F8B3CBADCE}"/>
              </a:ext>
            </a:extLst>
          </p:cNvPr>
          <p:cNvSpPr/>
          <p:nvPr userDrawn="1"/>
        </p:nvSpPr>
        <p:spPr>
          <a:xfrm>
            <a:off x="7528606" y="6104083"/>
            <a:ext cx="909985" cy="1"/>
          </a:xfrm>
          <a:prstGeom prst="line">
            <a:avLst/>
          </a:prstGeom>
          <a:ln w="139700">
            <a:solidFill>
              <a:schemeClr val="bg1"/>
            </a:solidFill>
            <a:miter lim="400000"/>
          </a:ln>
        </p:spPr>
        <p:txBody>
          <a:bodyPr lIns="27431" tIns="27431" rIns="27431" bIns="27431"/>
          <a:lstStyle/>
          <a:p>
            <a:endParaRPr sz="864"/>
          </a:p>
        </p:txBody>
      </p:sp>
      <p:sp>
        <p:nvSpPr>
          <p:cNvPr id="6" name="Line">
            <a:extLst>
              <a:ext uri="{FF2B5EF4-FFF2-40B4-BE49-F238E27FC236}">
                <a16:creationId xmlns:a16="http://schemas.microsoft.com/office/drawing/2014/main" id="{1CD83AF3-40A0-4B73-150B-2AF6CB91CF13}"/>
              </a:ext>
            </a:extLst>
          </p:cNvPr>
          <p:cNvSpPr/>
          <p:nvPr userDrawn="1"/>
        </p:nvSpPr>
        <p:spPr>
          <a:xfrm>
            <a:off x="3878169" y="6079899"/>
            <a:ext cx="909985" cy="1"/>
          </a:xfrm>
          <a:prstGeom prst="line">
            <a:avLst/>
          </a:prstGeom>
          <a:ln w="139700">
            <a:solidFill>
              <a:schemeClr val="bg1"/>
            </a:solidFill>
            <a:miter lim="400000"/>
          </a:ln>
        </p:spPr>
        <p:txBody>
          <a:bodyPr lIns="27431" tIns="27431" rIns="27431" bIns="27431"/>
          <a:lstStyle/>
          <a:p>
            <a:endParaRPr sz="864"/>
          </a:p>
        </p:txBody>
      </p:sp>
      <p:sp>
        <p:nvSpPr>
          <p:cNvPr id="14" name="Secretariat@geosec.org">
            <a:extLst>
              <a:ext uri="{FF2B5EF4-FFF2-40B4-BE49-F238E27FC236}">
                <a16:creationId xmlns:a16="http://schemas.microsoft.com/office/drawing/2014/main" id="{92CF7175-FFD4-44F5-04CF-F576C7C509E8}"/>
              </a:ext>
            </a:extLst>
          </p:cNvPr>
          <p:cNvSpPr txBox="1"/>
          <p:nvPr userDrawn="1"/>
        </p:nvSpPr>
        <p:spPr>
          <a:xfrm>
            <a:off x="7519601" y="6392702"/>
            <a:ext cx="3095591" cy="27328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30480" tIns="30480" rIns="30480" bIns="30480" anchor="ctr">
            <a:spAutoFit/>
          </a:bodyPr>
          <a:lstStyle>
            <a:lvl1pPr algn="l" defTabSz="457200">
              <a:lnSpc>
                <a:spcPct val="80000"/>
              </a:lnSpc>
              <a:defRPr sz="4300" spc="258" baseline="41302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 sz="2580" err="1">
                <a:solidFill>
                  <a:schemeClr val="bg1"/>
                </a:solidFill>
              </a:rPr>
              <a:t>Secretariat@</a:t>
            </a:r>
            <a:r>
              <a:rPr lang="en-US" sz="2580" err="1">
                <a:solidFill>
                  <a:schemeClr val="bg1"/>
                </a:solidFill>
              </a:rPr>
              <a:t>GEOSec</a:t>
            </a:r>
            <a:r>
              <a:rPr sz="2580" err="1">
                <a:solidFill>
                  <a:schemeClr val="bg1"/>
                </a:solidFill>
              </a:rPr>
              <a:t>.org</a:t>
            </a:r>
            <a:endParaRPr sz="2580">
              <a:solidFill>
                <a:schemeClr val="bg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DD451A4-A336-0F0D-4BBF-61A0076C9EE1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554972" y="263404"/>
            <a:ext cx="4002110" cy="1466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655926"/>
      </p:ext>
    </p:extLst>
  </p:cSld>
  <p:clrMapOvr>
    <a:masterClrMapping/>
  </p:clrMapOvr>
  <p:transition spd="med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clus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poster for a conference&#10;&#10;AI-generated content may be incorrect.">
            <a:extLst>
              <a:ext uri="{FF2B5EF4-FFF2-40B4-BE49-F238E27FC236}">
                <a16:creationId xmlns:a16="http://schemas.microsoft.com/office/drawing/2014/main" id="{EEED9EF3-F853-DD87-73C5-A4020A7C500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0631396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2">
            <a:extLst>
              <a:ext uri="{FF2B5EF4-FFF2-40B4-BE49-F238E27FC236}">
                <a16:creationId xmlns:a16="http://schemas.microsoft.com/office/drawing/2014/main" id="{9D37256E-413D-91EA-D3F9-04FAD17D47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4069281" y="7854128"/>
            <a:ext cx="179536" cy="268792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 lang="en-PT" smtClean="0"/>
              <a:t>‹#›</a:t>
            </a:fld>
            <a:endParaRPr lang="en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89" r:id="rId2"/>
    <p:sldLayoutId id="2147483690" r:id="rId3"/>
    <p:sldLayoutId id="2147483693" r:id="rId4"/>
    <p:sldLayoutId id="2147483694" r:id="rId5"/>
    <p:sldLayoutId id="2147483666" r:id="rId6"/>
    <p:sldLayoutId id="2147483691" r:id="rId7"/>
    <p:sldLayoutId id="2147483699" r:id="rId8"/>
    <p:sldLayoutId id="2147483700" r:id="rId9"/>
    <p:sldLayoutId id="2147483703" r:id="rId10"/>
    <p:sldLayoutId id="2147483704" r:id="rId11"/>
    <p:sldLayoutId id="2147483665" r:id="rId12"/>
    <p:sldLayoutId id="2147483687" r:id="rId13"/>
    <p:sldLayoutId id="2147483698" r:id="rId14"/>
    <p:sldLayoutId id="2147483686" r:id="rId15"/>
    <p:sldLayoutId id="2147483697" r:id="rId16"/>
    <p:sldLayoutId id="2147483682" r:id="rId17"/>
    <p:sldLayoutId id="2147483702" r:id="rId18"/>
    <p:sldLayoutId id="2147483683" r:id="rId19"/>
    <p:sldLayoutId id="2147483701" r:id="rId20"/>
    <p:sldLayoutId id="2147483684" r:id="rId21"/>
    <p:sldLayoutId id="2147483685" r:id="rId22"/>
  </p:sldLayoutIdLst>
  <p:transition spd="med"/>
  <p:txStyles>
    <p:titleStyle>
      <a:lvl1pPr marL="0" marR="0" indent="0" algn="l" defTabSz="1463002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100" b="1" i="0" u="none" strike="noStrike" cap="none" spc="-102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0" algn="l" defTabSz="1463002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100" b="1" i="0" u="none" strike="noStrike" cap="none" spc="-102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0" algn="l" defTabSz="1463002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100" b="1" i="0" u="none" strike="noStrike" cap="none" spc="-102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0" algn="l" defTabSz="1463002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100" b="1" i="0" u="none" strike="noStrike" cap="none" spc="-102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0" algn="l" defTabSz="1463002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100" b="1" i="0" u="none" strike="noStrike" cap="none" spc="-102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0" algn="l" defTabSz="1463002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100" b="1" i="0" u="none" strike="noStrike" cap="none" spc="-102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0" algn="l" defTabSz="1463002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100" b="1" i="0" u="none" strike="noStrike" cap="none" spc="-102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0" algn="l" defTabSz="1463002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100" b="1" i="0" u="none" strike="noStrike" cap="none" spc="-102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0" algn="l" defTabSz="1463002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100" b="1" i="0" u="none" strike="noStrike" cap="none" spc="-102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9pPr>
    </p:titleStyle>
    <p:bodyStyle>
      <a:lvl1pPr marL="0" marR="0" indent="0" algn="l" defTabSz="1463002" rtl="0" latinLnBrk="0">
        <a:lnSpc>
          <a:spcPts val="1000"/>
        </a:lnSpc>
        <a:spcBef>
          <a:spcPts val="0"/>
        </a:spcBef>
        <a:spcAft>
          <a:spcPts val="0"/>
        </a:spcAft>
        <a:buClrTx/>
        <a:buSzPct val="123000"/>
        <a:buFontTx/>
        <a:buNone/>
        <a:tabLst/>
        <a:defRPr lang="en-CH" sz="1200" b="0" i="0" u="none" strike="noStrike" cap="none" spc="0" baseline="0" dirty="0" smtClean="0">
          <a:solidFill>
            <a:srgbClr val="000000"/>
          </a:solidFill>
          <a:uFillTx/>
          <a:latin typeface="Helvetica" panose="020B0604020202020204" pitchFamily="34" charset="0"/>
          <a:ea typeface="+mn-ea"/>
          <a:cs typeface="Helvetica" panose="020B0604020202020204" pitchFamily="34" charset="0"/>
          <a:sym typeface="Helvetica Neue"/>
        </a:defRPr>
      </a:lvl1pPr>
      <a:lvl2pPr marL="731520" marR="0" indent="-365760" algn="l" defTabSz="1463002" rtl="0" latinLnBrk="0">
        <a:lnSpc>
          <a:spcPct val="90000"/>
        </a:lnSpc>
        <a:spcBef>
          <a:spcPts val="2700"/>
        </a:spcBef>
        <a:spcAft>
          <a:spcPts val="0"/>
        </a:spcAft>
        <a:buClrTx/>
        <a:buSzPct val="123000"/>
        <a:buFontTx/>
        <a:buChar char="•"/>
        <a:tabLst/>
        <a:defRPr sz="288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2pPr>
      <a:lvl3pPr marL="1097280" marR="0" indent="-365760" algn="l" defTabSz="1463002" rtl="0" latinLnBrk="0">
        <a:lnSpc>
          <a:spcPct val="90000"/>
        </a:lnSpc>
        <a:spcBef>
          <a:spcPts val="2700"/>
        </a:spcBef>
        <a:spcAft>
          <a:spcPts val="0"/>
        </a:spcAft>
        <a:buClrTx/>
        <a:buSzPct val="123000"/>
        <a:buFontTx/>
        <a:buChar char="•"/>
        <a:tabLst/>
        <a:defRPr sz="288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3pPr>
      <a:lvl4pPr marL="1463040" marR="0" indent="-365760" algn="l" defTabSz="1463002" rtl="0" latinLnBrk="0">
        <a:lnSpc>
          <a:spcPct val="90000"/>
        </a:lnSpc>
        <a:spcBef>
          <a:spcPts val="2700"/>
        </a:spcBef>
        <a:spcAft>
          <a:spcPts val="0"/>
        </a:spcAft>
        <a:buClrTx/>
        <a:buSzPct val="123000"/>
        <a:buFontTx/>
        <a:buChar char="•"/>
        <a:tabLst/>
        <a:defRPr sz="288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4pPr>
      <a:lvl5pPr marL="1828800" marR="0" indent="-365760" algn="l" defTabSz="1463002" rtl="0" latinLnBrk="0">
        <a:lnSpc>
          <a:spcPct val="90000"/>
        </a:lnSpc>
        <a:spcBef>
          <a:spcPts val="2700"/>
        </a:spcBef>
        <a:spcAft>
          <a:spcPts val="0"/>
        </a:spcAft>
        <a:buClrTx/>
        <a:buSzPct val="123000"/>
        <a:buFontTx/>
        <a:buChar char="•"/>
        <a:tabLst/>
        <a:defRPr sz="288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5pPr>
      <a:lvl6pPr marL="2194560" marR="0" indent="-365760" algn="l" defTabSz="1463002" rtl="0" latinLnBrk="0">
        <a:lnSpc>
          <a:spcPct val="90000"/>
        </a:lnSpc>
        <a:spcBef>
          <a:spcPts val="2700"/>
        </a:spcBef>
        <a:spcAft>
          <a:spcPts val="0"/>
        </a:spcAft>
        <a:buClrTx/>
        <a:buSzPct val="123000"/>
        <a:buFontTx/>
        <a:buChar char="•"/>
        <a:tabLst/>
        <a:defRPr sz="288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6pPr>
      <a:lvl7pPr marL="2560320" marR="0" indent="-365760" algn="l" defTabSz="1463002" rtl="0" latinLnBrk="0">
        <a:lnSpc>
          <a:spcPct val="90000"/>
        </a:lnSpc>
        <a:spcBef>
          <a:spcPts val="2700"/>
        </a:spcBef>
        <a:spcAft>
          <a:spcPts val="0"/>
        </a:spcAft>
        <a:buClrTx/>
        <a:buSzPct val="123000"/>
        <a:buFontTx/>
        <a:buChar char="•"/>
        <a:tabLst/>
        <a:defRPr sz="288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7pPr>
      <a:lvl8pPr marL="2926080" marR="0" indent="-365760" algn="l" defTabSz="1463002" rtl="0" latinLnBrk="0">
        <a:lnSpc>
          <a:spcPct val="90000"/>
        </a:lnSpc>
        <a:spcBef>
          <a:spcPts val="2700"/>
        </a:spcBef>
        <a:spcAft>
          <a:spcPts val="0"/>
        </a:spcAft>
        <a:buClrTx/>
        <a:buSzPct val="123000"/>
        <a:buFontTx/>
        <a:buChar char="•"/>
        <a:tabLst/>
        <a:defRPr sz="288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8pPr>
      <a:lvl9pPr marL="3291840" marR="0" indent="-365760" algn="l" defTabSz="1463002" rtl="0" latinLnBrk="0">
        <a:lnSpc>
          <a:spcPct val="90000"/>
        </a:lnSpc>
        <a:spcBef>
          <a:spcPts val="2700"/>
        </a:spcBef>
        <a:spcAft>
          <a:spcPts val="0"/>
        </a:spcAft>
        <a:buClrTx/>
        <a:buSzPct val="123000"/>
        <a:buFontTx/>
        <a:buChar char="•"/>
        <a:tabLst/>
        <a:defRPr sz="288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9pPr>
    </p:bodyStyle>
    <p:otherStyle>
      <a:lvl1pPr marL="0" marR="0" indent="0" algn="ctr" defTabSz="35052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8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0" algn="ctr" defTabSz="35052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8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0" algn="ctr" defTabSz="35052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8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0" algn="ctr" defTabSz="35052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8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0" algn="ctr" defTabSz="35052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8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0" algn="ctr" defTabSz="35052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8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0" algn="ctr" defTabSz="35052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8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0" algn="ctr" defTabSz="35052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8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0" algn="ctr" defTabSz="35052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8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7D40E402-D50D-9B39-5B7E-F091F276F36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BDE06C5E-80E1-6A41-3140-01B7FEACAF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7437865-356A-AE6E-3A9D-CC8B846104E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1A38587-53EF-A87D-E1B7-FB06AD444E0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7040AF8-FEC6-9AB9-E127-11C751E2CF9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1258179074"/>
      </p:ext>
    </p:extLst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C0274D4B-C36F-987D-F60F-95701A1D75C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33D1637F-1127-665F-6075-DF52630211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C6665B3-4889-A7F6-C716-2AC56E9024A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3F0EF99-7300-E5DB-E193-5299452D457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94C9E92-C537-009A-A34F-ACFC52F71AE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4023291199"/>
      </p:ext>
    </p:extLst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EE81586C-12AF-3E83-0437-76FD2E8589A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9CF3FC81-19FB-FDBE-AD47-74FF29EB10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EA0AC46-61EA-E2CA-AE5B-26C48C9AA24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89427F-CEE5-9FAF-FA7B-218C3DA5A8E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0C677C3-1F04-0488-B7DD-2E0B5312ECB0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2496941676"/>
      </p:ext>
    </p:extLst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EEF84FA8-3BE7-DA7F-D302-038D3553151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4E8E16-DB23-6B08-009F-8838207784E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68916AC-9541-47A5-86C9-98B4A6097AF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66E34B9-FE16-D7E1-9E13-EC8B59E832BD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67180399-3A0A-FEC9-E8D0-19FD25A23B32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74583531-3976-DC99-B77C-A3D8290F7946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3E34F1C-548C-F7E3-FF94-A3F2F50CCF39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205357A0-8ABF-DF91-D56F-378C2C6DBAA6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95523872-0305-A896-D87C-AB4077F1DEB5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F2A91B6E-A6D7-57B0-F750-27A39D169157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7CDDF299-F856-3400-0C04-24E2AEDDB150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/>
          <a:lstStyle/>
          <a:p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2809771016"/>
      </p:ext>
    </p:extLst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9245FB72-53CD-9135-41C8-EF0AB0D1D27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ACF5AB-007F-5636-6362-C1A3641F00E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8C606A6-8BF9-E677-130D-53BBF4744D2E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9FC6B89-BACE-A01A-B3DE-1E68ED262B5F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09C56F43-BF06-3292-D35D-3F9DCE2B53C7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15B36DDD-7535-55F5-CA69-D4FF93E8AC4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A22A8BFD-8957-9D6C-2A04-577AC7624186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5931FB6F-DAEC-9C0E-E31D-60911178781D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BFC0049-A507-63B1-9C2E-2FD56FFF83DF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34EF7432-65F4-6D09-7683-2A5787F6D680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577E137C-1AC1-233A-6421-98B965E0F384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/>
          <a:lstStyle/>
          <a:p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661590949"/>
      </p:ext>
    </p:extLst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79068E7C-9034-3C0D-FAF3-71F89E43CF2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1062A1-E7D8-3397-DFD5-36C1FC484C1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2792260054"/>
      </p:ext>
    </p:extLst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AE9811C9-9832-3BA9-849A-720319937F6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C430E2-52E0-755C-DA14-54AE4EF6ED9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3623771476"/>
      </p:ext>
    </p:extLst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1FDDDC2E-D98B-BB83-5FA8-98924C3A00D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803D99-A985-7F3D-C533-6E2BF4778FA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994723-E48A-9440-B35E-1FA5935781A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BD38B4B-7AB3-5634-C716-CE075F699BD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3732081081"/>
      </p:ext>
    </p:extLst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0CE80D5A-3BE8-F2DE-6112-71C3F3998B66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CC399A3-A901-3FB5-78DE-9E2C7A454BB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DBEE1F3-023B-C5C3-7CE8-610E011D611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4AA3C4D-82EE-B595-B5CF-798C4819160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98631CB1-7FD5-2F28-50DB-731E754DB28D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F890434-3647-E237-FCFE-8F8BE8A7C837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20F94228-97F8-7DB0-A879-5D6957DDA46E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9BBAA0E2-DD40-3359-8C64-701E92D167EC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B77A32C-54D7-7DC2-C111-88960E819A37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A31D584E-67AA-6FA1-0B76-F58B1871C6E2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6FD9520A-2684-4B1C-1B44-B4C6DF49E89C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58DBAD40-FC08-3B49-0F27-4421F5BAFE0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40A1BE12-928B-F82E-BFFB-0E3F33ED9E21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9FDD86E4-7707-CD75-4317-FCD94650B165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/>
        <p:txBody>
          <a:bodyPr/>
          <a:lstStyle/>
          <a:p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3853808324"/>
      </p:ext>
    </p:extLst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4AC51591-717A-CEF2-9BD4-9F4725FD17A2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4FCC54-5F22-B432-C900-E263AE95361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1BE2BCD9-D91D-115A-AF0B-ABB0DB1607BB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AD8D4E40-9B31-08B7-40A5-A7835A61ACDB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8B04D357-19D8-CB67-242D-7C744DDC6BFD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4983E54D-4A73-DC98-75F1-A0F1C74DE5FF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B3185BBE-77FA-93F7-4D6C-BA4C800D9DC1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A9AB3B03-0E14-451A-B409-7A218DBBD441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7CCC588-BAC8-79E7-A69F-0818B665E75A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ECB0CAD8-BFEA-0D9A-F142-89A1D6D9F1D2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4AD586F1-5D3E-48D8-FDE8-475441342205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2D3C64B9-3FCE-5AD9-7A53-85E5433D40CA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56AB4A0F-69A0-E79D-F6D0-8F59BCABC915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23924BDD-9B8E-B33F-DDAA-35B84DA27BF8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6513D1D0-9A4A-0D2F-ABF8-9C6CE2DDA4F0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65EEA03A-0294-8EB8-7C31-C715B4C041A0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A85DDFC8-9863-BBB8-32C4-47A594DD9D76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B53E29AF-75DC-B9D3-60BD-378F6D64CE0D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/>
        <p:txBody>
          <a:bodyPr/>
          <a:lstStyle/>
          <a:p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611770956"/>
      </p:ext>
    </p:extLst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A7B3342B-B70D-48CA-64E8-B8D0816369E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BDCA82-1597-F73E-21E5-F3525AAD0C8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15C8C923-85E3-2346-5D61-D0C2706C41AF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4E55846D-5CB5-6E82-CF43-15A8E5659D4A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7EC270E6-4B12-F5CE-AE72-CD662E3DC183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167CCAC3-B6B7-2595-B1CF-7CA58C76940F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9ECA885-13E5-6BF2-05B4-BEBA993DD1C6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217F131-E076-248D-673A-A00EA3F270A6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DBDD9AD0-3D70-F224-6DC7-A08C3A6C08BF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55A5904-538F-EDE2-2CE3-6F0F75E7988F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BFCF5DEE-4FF5-595F-6208-D70402C37879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F5175771-B9EB-6CFF-4CB3-84FE810C3C15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9EE4EF0A-458B-5EB0-97B7-DC36D68C38F5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66796240-08D0-F35F-1046-33B623D9CC40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003E5A25-CD74-9495-8FFE-25F04726C4C5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44C7E5AA-C576-33DF-87ED-11368D31A598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A3B743C7-2869-F146-F1B8-3788797B40C6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B82D449F-514F-9A24-227E-894589B00542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id="{BF595F62-7415-3745-F0AB-1D2F9116BA2F}"/>
              </a:ext>
            </a:extLst>
          </p:cNvPr>
          <p:cNvSpPr>
            <a:spLocks noGrp="1"/>
          </p:cNvSpPr>
          <p:nvPr>
            <p:ph type="pic" sz="quarter" idx="3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21" name="Picture Placeholder 20">
            <a:extLst>
              <a:ext uri="{FF2B5EF4-FFF2-40B4-BE49-F238E27FC236}">
                <a16:creationId xmlns:a16="http://schemas.microsoft.com/office/drawing/2014/main" id="{0BBD6367-2FA1-967C-D605-1000B4697A67}"/>
              </a:ext>
            </a:extLst>
          </p:cNvPr>
          <p:cNvSpPr>
            <a:spLocks noGrp="1"/>
          </p:cNvSpPr>
          <p:nvPr>
            <p:ph type="pic" sz="quarter" idx="32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08F16045-7E30-6F66-FBBF-138956889167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23" name="Text Placeholder 22">
            <a:extLst>
              <a:ext uri="{FF2B5EF4-FFF2-40B4-BE49-F238E27FC236}">
                <a16:creationId xmlns:a16="http://schemas.microsoft.com/office/drawing/2014/main" id="{F4D64E49-911E-F3B8-F57F-193D8BAB8460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D99A0DE8-938F-D4DA-F17A-9E162A79334D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25" name="Text Placeholder 24">
            <a:extLst>
              <a:ext uri="{FF2B5EF4-FFF2-40B4-BE49-F238E27FC236}">
                <a16:creationId xmlns:a16="http://schemas.microsoft.com/office/drawing/2014/main" id="{FEEB7D30-709E-9BCE-54F5-40AD1D649374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/>
        <p:txBody>
          <a:bodyPr/>
          <a:lstStyle/>
          <a:p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4215215353"/>
      </p:ext>
    </p:extLst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B3F1E7DA-D514-01B8-6E6C-9675A1BAECF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55BC40-9211-051F-D12A-D8D37CE8F2C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954882226"/>
      </p:ext>
    </p:extLst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BE6C85B4-985E-7E14-568B-17271EB450B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D6CCF6-77BB-CA32-BEDB-91CAC7CF8E7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D775E53-388C-681B-3DC2-A3D5265AD33C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9CB8EDE-52D1-52DF-F2F3-B19476D95D82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A426246D-55DD-2BB7-8D44-8648789F664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2774205132"/>
      </p:ext>
    </p:extLst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45ECD0DC-FB75-E395-4C06-8784D8FF5CE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7DDF92-B419-9506-E3EE-CBDC516C93D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851B7C1-2EB5-8B30-3DD1-713F6827C9C2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0B8B836-46F8-E059-5B5C-0ABB6A7EAA51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05AB91D0-B3B8-0DDB-0548-F7E0B9C20D2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3832091572"/>
      </p:ext>
    </p:extLst>
  </p:cSld>
  <p:clrMapOvr>
    <a:masterClrMapping/>
  </p:clrMapOvr>
  <p:transition spd="med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57BAF0E4-C500-EF7A-BF95-55D6C1AA363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F5D29D-5F85-1427-1D3E-7DE9E79983E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655162352"/>
      </p:ext>
    </p:extLst>
  </p:cSld>
  <p:clrMapOvr>
    <a:masterClrMapping/>
  </p:clrMapOvr>
  <p:transition spd="med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89F02FC9-A586-CFE4-6179-C7D908DC630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049A04-3D1D-9467-02D0-D15E0BAE63B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3653742368"/>
      </p:ext>
    </p:extLst>
  </p:cSld>
  <p:clrMapOvr>
    <a:masterClrMapping/>
  </p:clrMapOvr>
  <p:transition spd="med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1D40FF66-E81C-ECEC-2092-ED2D8334AEC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66F3417-A3FD-4953-29D3-94B80C37ED8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8A1C457-2AFA-1223-C9F4-FFF1F53B7A9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34BBBFC-1AE5-3063-B734-203A027C234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B5F9AC9-2272-5EA5-2FC3-D33BF97A5EE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E22BA7D1-ECFF-CDE4-15B2-1D375C1D4B3C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06E8B69-1291-39A4-AD8A-4BA49B6EAF8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7597F2B1-56B5-17A8-A339-9EEFDD92648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C2B406B5-0D40-4797-57CE-583B61E0E313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1094734391"/>
      </p:ext>
    </p:extLst>
  </p:cSld>
  <p:clrMapOvr>
    <a:masterClrMapping/>
  </p:clrMapOvr>
  <p:transition spd="med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59C32EE4-8201-352C-AEC7-39790A50169F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2E9A78-2901-7D39-7804-DC41954B1C6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24CB46A-C474-7EFA-D57B-FC02D5DE158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246B390-E300-FF5D-7D88-CF9A3E0F608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F462A315-C238-45BB-5A5B-BAD2132906D8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F2095FF0-1577-4F92-34B8-9BCA3B66BED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F99DFE7-0C88-4814-83BF-F1828BE9283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9CE72DD1-3EAD-AAF8-9D7D-1119648266A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D29F2DF-5AD3-FFC7-8B1C-10A26474041A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4107064110"/>
      </p:ext>
    </p:extLst>
  </p:cSld>
  <p:clrMapOvr>
    <a:masterClrMapping/>
  </p:clrMapOvr>
  <p:transition spd="med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D934AF8F-A908-0C94-BB2B-0A322BDDD74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941C3E5-A049-88A3-26DC-E63354A1BFF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D257DE7-14DE-A3C1-CADA-2DEDE1BE6E41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0165EFA-9BE4-D89E-1A7E-796F36625DC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DC32F2EE-C47C-E930-D04F-B6023B3EBA3C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3432488990"/>
      </p:ext>
    </p:extLst>
  </p:cSld>
  <p:clrMapOvr>
    <a:masterClrMapping/>
  </p:clrMapOvr>
  <p:transition spd="med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8D8719E6-9C9D-529F-E5C4-C01D10968B4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51D2D4-8553-8F0B-ED39-63173228B1C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FEC2191-5AD5-A07F-C7BC-0E346B51B3C3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5F053E5-04FA-F816-ACD0-37F5EC0A3E6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83B87470-BD1A-EE6E-11DC-8FF788F98C0F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591031903"/>
      </p:ext>
    </p:extLst>
  </p:cSld>
  <p:clrMapOvr>
    <a:masterClrMapping/>
  </p:clrMapOvr>
  <p:transition spd="med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41196461"/>
      </p:ext>
    </p:extLst>
  </p:cSld>
  <p:clrMapOvr>
    <a:masterClrMapping/>
  </p:clrMapOvr>
  <p:transition spd="med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667523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2026 GEO Symposium">
  <a:themeElements>
    <a:clrScheme name="21_BasicWhite">
      <a:dk1>
        <a:srgbClr val="5E5E5E"/>
      </a:dk1>
      <a:lt1>
        <a:srgbClr val="FFFFFF"/>
      </a:lt1>
      <a:dk2>
        <a:srgbClr val="A7A7A7"/>
      </a:dk2>
      <a:lt2>
        <a:srgbClr val="535353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21_BasicWhite">
      <a:majorFont>
        <a:latin typeface="Helvetica"/>
        <a:ea typeface="Helvetica"/>
        <a:cs typeface="Helvetica"/>
      </a:majorFont>
      <a:minorFont>
        <a:latin typeface="Helvetica Neue"/>
        <a:ea typeface="Helvetica Neue"/>
        <a:cs typeface="Helvetica Neue"/>
      </a:minorFont>
    </a:fontScheme>
    <a:fmtScheme name="21_Basic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243833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243833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  <a:extLst>
    <a:ext uri="{05A4C25C-085E-4340-85A3-A5531E510DB2}">
      <thm15:themeFamily xmlns:thm15="http://schemas.microsoft.com/office/thememl/2012/main" name="2026_GEO_Symposium_ppt_template.potx" id="{6FF3E93C-221B-4514-AFBC-5204FFC54D7F}" vid="{B8DAB844-363B-45F2-85AC-5B193F33321F}"/>
    </a:ext>
  </a:extLst>
</a:theme>
</file>

<file path=ppt/theme/theme2.xml><?xml version="1.0" encoding="utf-8"?>
<a:theme xmlns:a="http://schemas.openxmlformats.org/drawingml/2006/main" name="21_BasicWhite">
  <a:themeElements>
    <a:clrScheme name="21_BasicWhit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21_BasicWhite">
      <a:majorFont>
        <a:latin typeface="Helvetica"/>
        <a:ea typeface="Helvetica"/>
        <a:cs typeface="Helvetica"/>
      </a:majorFont>
      <a:minorFont>
        <a:latin typeface="Helvetica Neue"/>
        <a:ea typeface="Helvetica Neue"/>
        <a:cs typeface="Helvetica Neue"/>
      </a:minorFont>
    </a:fontScheme>
    <a:fmtScheme name="21_Basic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243833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243833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From xmlns="3004ce7a-ae16-4d94-a5a4-c47915c90579" xsi:nil="true"/>
    <Date xmlns="3004ce7a-ae16-4d94-a5a4-c47915c90579" xsi:nil="true"/>
    <_x0077_j31 xmlns="3004ce7a-ae16-4d94-a5a4-c47915c90579">
      <UserInfo>
        <DisplayName/>
        <AccountId xsi:nil="true"/>
        <AccountType/>
      </UserInfo>
    </_x0077_j31>
    <lcf76f155ced4ddcb4097134ff3c332f xmlns="3004ce7a-ae16-4d94-a5a4-c47915c90579">
      <Terms xmlns="http://schemas.microsoft.com/office/infopath/2007/PartnerControls"/>
    </lcf76f155ced4ddcb4097134ff3c332f>
    <TaxCatchAll xmlns="704c5cbc-47b7-4280-b1ec-b18637b9c8c8" xsi:nil="true"/>
    <Done xmlns="3004ce7a-ae16-4d94-a5a4-c47915c90579" xsi:nil="true"/>
    <_Flow_SignoffStatus xmlns="3004ce7a-ae16-4d94-a5a4-c47915c90579" xsi:nil="true"/>
    <Thumbnail xmlns="3004ce7a-ae16-4d94-a5a4-c47915c90579" xsi:nil="true"/>
    <Ref xmlns="3004ce7a-ae16-4d94-a5a4-c47915c90579" xsi:nil="true"/>
    <Deadline xmlns="3004ce7a-ae16-4d94-a5a4-c47915c90579" xsi:nil="true"/>
    <Dateandtime xmlns="3004ce7a-ae16-4d94-a5a4-c47915c90579" xsi:nil="true"/>
    <Image xmlns="3004ce7a-ae16-4d94-a5a4-c47915c90579" xsi:nil="true"/>
    <Status xmlns="3004ce7a-ae16-4d94-a5a4-c47915c90579" xsi:nil="true"/>
    <Action xmlns="3004ce7a-ae16-4d94-a5a4-c47915c90579" xsi:nil="true"/>
    <_ApprovalAssignedTo xmlns="3004ce7a-ae16-4d94-a5a4-c47915c90579">
      <UserInfo>
        <DisplayName/>
        <AccountId xsi:nil="true"/>
        <AccountType/>
      </UserInfo>
    </_ApprovalAssignedTo>
    <_ApprovalStatus xmlns="3004ce7a-ae16-4d94-a5a4-c47915c90579">0</_ApprovalStatus>
    <_ApprovalRespondedBy xmlns="3004ce7a-ae16-4d94-a5a4-c47915c90579">
      <UserInfo>
        <DisplayName/>
        <AccountId xsi:nil="true"/>
        <AccountType/>
      </UserInfo>
    </_ApprovalRespondedBy>
    <_ApprovalSentBy xmlns="3004ce7a-ae16-4d94-a5a4-c47915c90579">
      <UserInfo>
        <DisplayName/>
        <AccountId xsi:nil="true"/>
        <AccountType/>
      </UserInfo>
    </_ApprovalSentBy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484E135ECF85B4BAA31E6E8E53076E9" ma:contentTypeVersion="35" ma:contentTypeDescription="Create a new document." ma:contentTypeScope="" ma:versionID="e86f07f557b08a4179988ab8f64f48f1">
  <xsd:schema xmlns:xsd="http://www.w3.org/2001/XMLSchema" xmlns:xs="http://www.w3.org/2001/XMLSchema" xmlns:p="http://schemas.microsoft.com/office/2006/metadata/properties" xmlns:ns2="3004ce7a-ae16-4d94-a5a4-c47915c90579" xmlns:ns3="704c5cbc-47b7-4280-b1ec-b18637b9c8c8" targetNamespace="http://schemas.microsoft.com/office/2006/metadata/properties" ma:root="true" ma:fieldsID="3573cb2f50731b6349b4f2cebecf1333" ns2:_="" ns3:_="">
    <xsd:import namespace="3004ce7a-ae16-4d94-a5a4-c47915c90579"/>
    <xsd:import namespace="704c5cbc-47b7-4280-b1ec-b18637b9c8c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Location" minOccurs="0"/>
                <xsd:element ref="ns3:SharedWithUsers" minOccurs="0"/>
                <xsd:element ref="ns3:SharedWithDetails" minOccurs="0"/>
                <xsd:element ref="ns2:Dateandtime" minOccurs="0"/>
                <xsd:element ref="ns2:_x0077_j31" minOccurs="0"/>
                <xsd:element ref="ns2:Don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Status" minOccurs="0"/>
                <xsd:element ref="ns2:Deadline" minOccurs="0"/>
                <xsd:element ref="ns2:Ref" minOccurs="0"/>
                <xsd:element ref="ns2:From" minOccurs="0"/>
                <xsd:element ref="ns2:Date" minOccurs="0"/>
                <xsd:element ref="ns2:_Flow_SignoffStatus" minOccurs="0"/>
                <xsd:element ref="ns2:MediaServiceObjectDetectorVersions" minOccurs="0"/>
                <xsd:element ref="ns2:MediaServiceSearchProperties" minOccurs="0"/>
                <xsd:element ref="ns2:Thumbnail" minOccurs="0"/>
                <xsd:element ref="ns2:Image" minOccurs="0"/>
                <xsd:element ref="ns2:MediaServiceBillingMetadata" minOccurs="0"/>
                <xsd:element ref="ns2:Action" minOccurs="0"/>
                <xsd:element ref="ns2:_ApprovalAssignedTo" minOccurs="0"/>
                <xsd:element ref="ns2:_ApprovalRespondedBy" minOccurs="0"/>
                <xsd:element ref="ns2:_ApprovalSentBy" minOccurs="0"/>
                <xsd:element ref="ns2:_Approval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04ce7a-ae16-4d94-a5a4-c47915c9057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Dateandtime" ma:index="20" nillable="true" ma:displayName="Date and time" ma:format="DateOnly" ma:internalName="Dateandtime">
      <xsd:simpleType>
        <xsd:restriction base="dms:DateTime"/>
      </xsd:simpleType>
    </xsd:element>
    <xsd:element name="_x0077_j31" ma:index="21" nillable="true" ma:displayName="Person or Group" ma:list="UserInfo" ma:internalName="_x0077_j31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Done" ma:index="22" nillable="true" ma:displayName="Done" ma:format="Dropdown" ma:internalName="Done">
      <xsd:simpleType>
        <xsd:restriction base="dms:Text">
          <xsd:maxLength value="255"/>
        </xsd:restriction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b94d9e8b-0a82-4578-bd0d-98566eea733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Status" ma:index="27" nillable="true" ma:displayName="Status" ma:internalName="Status">
      <xsd:simpleType>
        <xsd:restriction base="dms:Unknown">
          <xsd:enumeration value="Done"/>
          <xsd:enumeration value="Ongoing"/>
          <xsd:enumeration value="Cancelled"/>
        </xsd:restriction>
      </xsd:simpleType>
    </xsd:element>
    <xsd:element name="Deadline" ma:index="28" nillable="true" ma:displayName="Deadline" ma:default="5/8/2023" ma:format="DateOnly" ma:internalName="Deadline">
      <xsd:simpleType>
        <xsd:restriction base="dms:DateTime"/>
      </xsd:simpleType>
    </xsd:element>
    <xsd:element name="Ref" ma:index="29" nillable="true" ma:displayName="Ref" ma:format="Dropdown" ma:internalName="Ref">
      <xsd:simpleType>
        <xsd:restriction base="dms:Text">
          <xsd:maxLength value="255"/>
        </xsd:restriction>
      </xsd:simpleType>
    </xsd:element>
    <xsd:element name="From" ma:index="30" nillable="true" ma:displayName="From" ma:format="DateOnly" ma:internalName="From">
      <xsd:simpleType>
        <xsd:restriction base="dms:DateTime"/>
      </xsd:simpleType>
    </xsd:element>
    <xsd:element name="Date" ma:index="31" nillable="true" ma:displayName="Date" ma:format="DateOnly" ma:internalName="Date">
      <xsd:simpleType>
        <xsd:restriction base="dms:DateTime"/>
      </xsd:simpleType>
    </xsd:element>
    <xsd:element name="_Flow_SignoffStatus" ma:index="32" nillable="true" ma:displayName="Sign-off status" ma:internalName="Sign_x002d_off_x0020_status">
      <xsd:simpleType>
        <xsd:restriction base="dms:Text"/>
      </xsd:simpleType>
    </xsd:element>
    <xsd:element name="MediaServiceObjectDetectorVersions" ma:index="3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3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Thumbnail" ma:index="35" nillable="true" ma:displayName="Thumbnail" ma:format="Thumbnail" ma:internalName="Thumbnail">
      <xsd:simpleType>
        <xsd:restriction base="dms:Unknown"/>
      </xsd:simpleType>
    </xsd:element>
    <xsd:element name="Image" ma:index="36" nillable="true" ma:displayName="Image" ma:format="Thumbnail" ma:internalName="Image">
      <xsd:simpleType>
        <xsd:restriction base="dms:Unknown"/>
      </xsd:simpleType>
    </xsd:element>
    <xsd:element name="MediaServiceBillingMetadata" ma:index="37" nillable="true" ma:displayName="MediaServiceBillingMetadata" ma:hidden="true" ma:internalName="MediaServiceBillingMetadata" ma:readOnly="true">
      <xsd:simpleType>
        <xsd:restriction base="dms:Note"/>
      </xsd:simpleType>
    </xsd:element>
    <xsd:element name="Action" ma:index="38" nillable="true" ma:displayName="Action" ma:format="Dropdown" ma:internalName="Action">
      <xsd:simpleType>
        <xsd:union memberTypes="dms:Text">
          <xsd:simpleType>
            <xsd:restriction base="dms:Choice">
              <xsd:enumeration value="Archive"/>
              <xsd:enumeration value="Merge"/>
            </xsd:restriction>
          </xsd:simpleType>
        </xsd:union>
      </xsd:simpleType>
    </xsd:element>
    <xsd:element name="_ApprovalAssignedTo" ma:index="39" nillable="true" ma:displayName="Approvers" ma:list="UserInfo" ma:internalName="_ApprovalAssignedTo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_ApprovalRespondedBy" ma:index="40" nillable="true" ma:displayName="Responses" ma:list="UserInfo" ma:internalName="_ApprovalRespondedBy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_ApprovalSentBy" ma:index="41" nillable="true" ma:displayName="Approval Creator" ma:list="UserInfo" ma:internalName="_ApprovalSentBy" ma:readOnly="tru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_ApprovalStatus" ma:index="42" nillable="true" ma:displayName="Approval status" ma:internalName="_ApprovalStatu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04c5cbc-47b7-4280-b1ec-b18637b9c8c8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6" nillable="true" ma:displayName="Taxonomy Catch All Column" ma:hidden="true" ma:list="{a1380d03-17ee-4924-b354-945a11477c33}" ma:internalName="TaxCatchAll" ma:showField="CatchAllData" ma:web="704c5cbc-47b7-4280-b1ec-b18637b9c8c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6340953-6345-4ED4-ABC9-579D3F80BD19}">
  <ds:schemaRefs>
    <ds:schemaRef ds:uri="http://schemas.microsoft.com/office/2006/metadata/properties"/>
    <ds:schemaRef ds:uri="3004ce7a-ae16-4d94-a5a4-c47915c90579"/>
    <ds:schemaRef ds:uri="http://purl.org/dc/dcmitype/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www.w3.org/XML/1998/namespace"/>
    <ds:schemaRef ds:uri="http://purl.org/dc/elements/1.1/"/>
    <ds:schemaRef ds:uri="http://schemas.microsoft.com/office/infopath/2007/PartnerControls"/>
    <ds:schemaRef ds:uri="704c5cbc-47b7-4280-b1ec-b18637b9c8c8"/>
  </ds:schemaRefs>
</ds:datastoreItem>
</file>

<file path=customXml/itemProps2.xml><?xml version="1.0" encoding="utf-8"?>
<ds:datastoreItem xmlns:ds="http://schemas.openxmlformats.org/officeDocument/2006/customXml" ds:itemID="{D94099F0-754F-4714-BCE9-672C6DAE99F4}">
  <ds:schemaRefs>
    <ds:schemaRef ds:uri="3004ce7a-ae16-4d94-a5a4-c47915c90579"/>
    <ds:schemaRef ds:uri="704c5cbc-47b7-4280-b1ec-b18637b9c8c8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DD283A2D-E232-4D8D-9B4B-41CC6D6241C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0</Words>
  <Application>Microsoft Office PowerPoint</Application>
  <PresentationFormat>Custom</PresentationFormat>
  <Paragraphs>0</Paragraphs>
  <Slides>22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9" baseType="lpstr">
      <vt:lpstr>Aptos</vt:lpstr>
      <vt:lpstr>Arial</vt:lpstr>
      <vt:lpstr>Helvetica</vt:lpstr>
      <vt:lpstr>Helvetica Light</vt:lpstr>
      <vt:lpstr>Helvetica Neue</vt:lpstr>
      <vt:lpstr>Raleway</vt:lpstr>
      <vt:lpstr>2026 GEO Symposium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Hendrik Baeyens</cp:lastModifiedBy>
  <cp:revision>2</cp:revision>
  <dcterms:modified xsi:type="dcterms:W3CDTF">2026-05-06T12:51:48Z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0x0101009484E135ECF85B4BAA31E6E8E53076E9</vt:lpwstr>
  </property>
  <property fmtid="{D5CDD505-2E9C-101B-9397-08002B2CF9AE}" pid="3" name="MediaServiceImageTags">
    <vt:lpwstr/>
  </property>
</Properties>
</file>